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</p:sldIdLst>
  <p:sldSz cy="5143500" cx="9144000"/>
  <p:notesSz cx="6858000" cy="9144000"/>
  <p:embeddedFontLst>
    <p:embeddedFont>
      <p:font typeface="Lusitana"/>
      <p:regular r:id="rId11"/>
      <p:bold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Lusitana-regular.fntdata"/><Relationship Id="rId10" Type="http://schemas.openxmlformats.org/officeDocument/2006/relationships/slide" Target="slides/slide4.xml"/><Relationship Id="rId12" Type="http://schemas.openxmlformats.org/officeDocument/2006/relationships/font" Target="fonts/Lusitana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5de5362f0f_0_6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92" name="Google Shape;92;g5de5362f0f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g5de5362f0f_0_6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 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5de5362f0f_0_16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99" name="Google Shape;99;g5de5362f0f_0_1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g5de5362f0f_0_16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 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5e4b140a55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5e4b140a5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5e4b140a55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5e4b140a55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eldia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685800" y="15978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1371600" y="2914650"/>
            <a:ext cx="6400800" cy="13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1pPr>
            <a:lvl2pPr indent="0" lvl="1" marL="457200" marR="0" rt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2pPr>
            <a:lvl3pPr indent="0" lvl="2" marL="914400" marR="0" rt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5pPr>
            <a:lvl6pPr indent="0" lvl="5" marL="22860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6pPr>
            <a:lvl7pPr indent="0" lvl="6" marL="27432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7pPr>
            <a:lvl8pPr indent="0" lvl="7" marL="32004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8pPr>
            <a:lvl9pPr indent="0" lvl="8" marL="36576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el en object" type="obj">
  <p:cSld name="OBJEC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5"/>
          <p:cNvSpPr txBox="1"/>
          <p:nvPr>
            <p:ph type="title"/>
          </p:nvPr>
        </p:nvSpPr>
        <p:spPr>
          <a:xfrm>
            <a:off x="457200" y="0"/>
            <a:ext cx="8229600" cy="6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9" name="Google Shape;59;p15"/>
          <p:cNvSpPr txBox="1"/>
          <p:nvPr>
            <p:ph idx="1" type="body"/>
          </p:nvPr>
        </p:nvSpPr>
        <p:spPr>
          <a:xfrm>
            <a:off x="457200" y="1059656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2pPr>
            <a:lvl3pPr indent="-317500" lvl="2" marL="13716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/>
            </a:lvl5pPr>
            <a:lvl6pPr indent="-317500" lvl="5" marL="2743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/>
            </a:lvl6pPr>
            <a:lvl7pPr indent="-317500" lvl="6" marL="3200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/>
            </a:lvl7pPr>
            <a:lvl8pPr indent="-317500" lvl="7" marL="3657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/>
            </a:lvl8pPr>
            <a:lvl9pPr indent="-317500" lvl="8" marL="4114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ekop" type="secHead">
  <p:cSld name="SECTION_HEAD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6"/>
          <p:cNvSpPr txBox="1"/>
          <p:nvPr>
            <p:ph type="title"/>
          </p:nvPr>
        </p:nvSpPr>
        <p:spPr>
          <a:xfrm>
            <a:off x="722313" y="3305175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2" name="Google Shape;62;p16"/>
          <p:cNvSpPr txBox="1"/>
          <p:nvPr>
            <p:ph idx="1" type="body"/>
          </p:nvPr>
        </p:nvSpPr>
        <p:spPr>
          <a:xfrm>
            <a:off x="722313" y="2180035"/>
            <a:ext cx="7772400" cy="112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64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rtl="0">
              <a:spcBef>
                <a:spcPts val="56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rtl="0">
              <a:spcBef>
                <a:spcPts val="48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rtl="0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rtl="0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rtl="0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rtl="0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rtl="0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rtl="0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nhoud van twee" type="twoObj">
  <p:cSld name="TWO_OBJECTS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7"/>
          <p:cNvSpPr txBox="1"/>
          <p:nvPr>
            <p:ph type="title"/>
          </p:nvPr>
        </p:nvSpPr>
        <p:spPr>
          <a:xfrm>
            <a:off x="457200" y="0"/>
            <a:ext cx="8229600" cy="6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5" name="Google Shape;65;p17"/>
          <p:cNvSpPr txBox="1"/>
          <p:nvPr>
            <p:ph idx="1" type="body"/>
          </p:nvPr>
        </p:nvSpPr>
        <p:spPr>
          <a:xfrm>
            <a:off x="457200" y="1059656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40"/>
              </a:spcBef>
              <a:spcAft>
                <a:spcPts val="0"/>
              </a:spcAft>
              <a:buSzPts val="1400"/>
              <a:buChar char="•"/>
              <a:defRPr/>
            </a:lvl1pPr>
            <a:lvl2pPr indent="-317500" lvl="1" marL="914400" rtl="0">
              <a:spcBef>
                <a:spcPts val="560"/>
              </a:spcBef>
              <a:spcAft>
                <a:spcPts val="0"/>
              </a:spcAft>
              <a:buSzPts val="1400"/>
              <a:buChar char="–"/>
              <a:defRPr/>
            </a:lvl2pPr>
            <a:lvl3pPr indent="-317500" lvl="2" marL="1371600" rtl="0">
              <a:spcBef>
                <a:spcPts val="480"/>
              </a:spcBef>
              <a:spcAft>
                <a:spcPts val="0"/>
              </a:spcAft>
              <a:buSzPts val="1400"/>
              <a:buChar char="•"/>
              <a:defRPr/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9pPr>
          </a:lstStyle>
          <a:p/>
        </p:txBody>
      </p:sp>
      <p:sp>
        <p:nvSpPr>
          <p:cNvPr id="66" name="Google Shape;66;p17"/>
          <p:cNvSpPr txBox="1"/>
          <p:nvPr>
            <p:ph idx="2" type="body"/>
          </p:nvPr>
        </p:nvSpPr>
        <p:spPr>
          <a:xfrm>
            <a:off x="4648200" y="1059656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40"/>
              </a:spcBef>
              <a:spcAft>
                <a:spcPts val="0"/>
              </a:spcAft>
              <a:buSzPts val="1400"/>
              <a:buChar char="•"/>
              <a:defRPr/>
            </a:lvl1pPr>
            <a:lvl2pPr indent="-317500" lvl="1" marL="914400" rtl="0">
              <a:spcBef>
                <a:spcPts val="560"/>
              </a:spcBef>
              <a:spcAft>
                <a:spcPts val="0"/>
              </a:spcAft>
              <a:buSzPts val="1400"/>
              <a:buChar char="–"/>
              <a:defRPr/>
            </a:lvl2pPr>
            <a:lvl3pPr indent="-317500" lvl="2" marL="1371600" rtl="0">
              <a:spcBef>
                <a:spcPts val="480"/>
              </a:spcBef>
              <a:spcAft>
                <a:spcPts val="0"/>
              </a:spcAft>
              <a:buSzPts val="1400"/>
              <a:buChar char="•"/>
              <a:defRPr/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gelijking" type="twoTxTwoObj">
  <p:cSld name="TWO_OBJECTS_WITH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9" name="Google Shape;69;p18"/>
          <p:cNvSpPr txBox="1"/>
          <p:nvPr>
            <p:ph idx="1" type="body"/>
          </p:nvPr>
        </p:nvSpPr>
        <p:spPr>
          <a:xfrm>
            <a:off x="457200" y="1151335"/>
            <a:ext cx="4040100" cy="4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64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rtl="0">
              <a:spcBef>
                <a:spcPts val="56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rtl="0">
              <a:spcBef>
                <a:spcPts val="48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rtl="0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rtl="0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rtl="0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rtl="0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rtl="0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rtl="0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2" type="body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40"/>
              </a:spcBef>
              <a:spcAft>
                <a:spcPts val="0"/>
              </a:spcAft>
              <a:buSzPts val="1400"/>
              <a:buChar char="•"/>
              <a:defRPr/>
            </a:lvl1pPr>
            <a:lvl2pPr indent="-317500" lvl="1" marL="914400" rtl="0">
              <a:spcBef>
                <a:spcPts val="560"/>
              </a:spcBef>
              <a:spcAft>
                <a:spcPts val="0"/>
              </a:spcAft>
              <a:buSzPts val="1400"/>
              <a:buChar char="–"/>
              <a:defRPr/>
            </a:lvl2pPr>
            <a:lvl3pPr indent="-317500" lvl="2" marL="1371600" rtl="0">
              <a:spcBef>
                <a:spcPts val="480"/>
              </a:spcBef>
              <a:spcAft>
                <a:spcPts val="0"/>
              </a:spcAft>
              <a:buSzPts val="1400"/>
              <a:buChar char="•"/>
              <a:defRPr/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3" type="body"/>
          </p:nvPr>
        </p:nvSpPr>
        <p:spPr>
          <a:xfrm>
            <a:off x="4645025" y="1151335"/>
            <a:ext cx="4041900" cy="4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64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rtl="0">
              <a:spcBef>
                <a:spcPts val="56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rtl="0">
              <a:spcBef>
                <a:spcPts val="48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rtl="0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rtl="0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rtl="0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rtl="0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rtl="0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rtl="0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4" type="body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40"/>
              </a:spcBef>
              <a:spcAft>
                <a:spcPts val="0"/>
              </a:spcAft>
              <a:buSzPts val="1400"/>
              <a:buChar char="•"/>
              <a:defRPr/>
            </a:lvl1pPr>
            <a:lvl2pPr indent="-317500" lvl="1" marL="914400" rtl="0">
              <a:spcBef>
                <a:spcPts val="560"/>
              </a:spcBef>
              <a:spcAft>
                <a:spcPts val="0"/>
              </a:spcAft>
              <a:buSzPts val="1400"/>
              <a:buChar char="–"/>
              <a:defRPr/>
            </a:lvl2pPr>
            <a:lvl3pPr indent="-317500" lvl="2" marL="1371600" rtl="0">
              <a:spcBef>
                <a:spcPts val="480"/>
              </a:spcBef>
              <a:spcAft>
                <a:spcPts val="0"/>
              </a:spcAft>
              <a:buSzPts val="1400"/>
              <a:buChar char="•"/>
              <a:defRPr/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Alleen titel" type="titleOnly">
  <p:cSld name="TITLE_ONLY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457200" y="0"/>
            <a:ext cx="8229600" cy="6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Leeg" type="blank">
  <p:cSld name="BLANK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nhoud met bijschrift" type="objTx">
  <p:cSld name="OBJECT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1"/>
          <p:cNvSpPr txBox="1"/>
          <p:nvPr>
            <p:ph type="title"/>
          </p:nvPr>
        </p:nvSpPr>
        <p:spPr>
          <a:xfrm>
            <a:off x="457200" y="204788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8" name="Google Shape;78;p21"/>
          <p:cNvSpPr txBox="1"/>
          <p:nvPr>
            <p:ph idx="1" type="body"/>
          </p:nvPr>
        </p:nvSpPr>
        <p:spPr>
          <a:xfrm>
            <a:off x="3575050" y="204788"/>
            <a:ext cx="5111700" cy="438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40"/>
              </a:spcBef>
              <a:spcAft>
                <a:spcPts val="0"/>
              </a:spcAft>
              <a:buSzPts val="1400"/>
              <a:buChar char="•"/>
              <a:defRPr/>
            </a:lvl1pPr>
            <a:lvl2pPr indent="-317500" lvl="1" marL="914400" rtl="0">
              <a:spcBef>
                <a:spcPts val="560"/>
              </a:spcBef>
              <a:spcAft>
                <a:spcPts val="0"/>
              </a:spcAft>
              <a:buSzPts val="1400"/>
              <a:buChar char="–"/>
              <a:defRPr/>
            </a:lvl2pPr>
            <a:lvl3pPr indent="-317500" lvl="2" marL="1371600" rtl="0">
              <a:spcBef>
                <a:spcPts val="480"/>
              </a:spcBef>
              <a:spcAft>
                <a:spcPts val="0"/>
              </a:spcAft>
              <a:buSzPts val="1400"/>
              <a:buChar char="•"/>
              <a:defRPr/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9pPr>
          </a:lstStyle>
          <a:p/>
        </p:txBody>
      </p:sp>
      <p:sp>
        <p:nvSpPr>
          <p:cNvPr id="79" name="Google Shape;79;p21"/>
          <p:cNvSpPr txBox="1"/>
          <p:nvPr>
            <p:ph idx="2" type="body"/>
          </p:nvPr>
        </p:nvSpPr>
        <p:spPr>
          <a:xfrm>
            <a:off x="457200" y="1076325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64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rtl="0">
              <a:spcBef>
                <a:spcPts val="56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rtl="0">
              <a:spcBef>
                <a:spcPts val="48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rtl="0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rtl="0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rtl="0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rtl="0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rtl="0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rtl="0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Afbeelding met bijschrift" type="picTx">
  <p:cSld name="PICTURE_WITH_CAPTION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2"/>
          <p:cNvSpPr txBox="1"/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2" name="Google Shape;82;p22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</p:sp>
      <p:sp>
        <p:nvSpPr>
          <p:cNvPr id="83" name="Google Shape;83;p22"/>
          <p:cNvSpPr txBox="1"/>
          <p:nvPr>
            <p:ph idx="1" type="body"/>
          </p:nvPr>
        </p:nvSpPr>
        <p:spPr>
          <a:xfrm>
            <a:off x="1792288" y="4025503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64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rtl="0">
              <a:spcBef>
                <a:spcPts val="56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rtl="0">
              <a:spcBef>
                <a:spcPts val="48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rtl="0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rtl="0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rtl="0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rtl="0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rtl="0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rtl="0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el en verticale tekst" type="vertTx">
  <p:cSld name="VERTICAL_TEX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3"/>
          <p:cNvSpPr txBox="1"/>
          <p:nvPr>
            <p:ph type="title"/>
          </p:nvPr>
        </p:nvSpPr>
        <p:spPr>
          <a:xfrm>
            <a:off x="457200" y="0"/>
            <a:ext cx="8229600" cy="6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6" name="Google Shape;86;p23"/>
          <p:cNvSpPr txBox="1"/>
          <p:nvPr>
            <p:ph idx="1" type="body"/>
          </p:nvPr>
        </p:nvSpPr>
        <p:spPr>
          <a:xfrm rot="5400000">
            <a:off x="2874750" y="-1357894"/>
            <a:ext cx="33945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2pPr>
            <a:lvl3pPr indent="-317500" lvl="2" marL="13716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/>
            </a:lvl5pPr>
            <a:lvl6pPr indent="-317500" lvl="5" marL="2743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/>
            </a:lvl6pPr>
            <a:lvl7pPr indent="-317500" lvl="6" marL="3200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/>
            </a:lvl7pPr>
            <a:lvl8pPr indent="-317500" lvl="7" marL="3657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/>
            </a:lvl8pPr>
            <a:lvl9pPr indent="-317500" lvl="8" marL="4114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e titel en tekst" type="vertTitleAndTx">
  <p:cSld name="VERTICAL_TITLE_AND_VERTICAL_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4"/>
          <p:cNvSpPr txBox="1"/>
          <p:nvPr>
            <p:ph type="title"/>
          </p:nvPr>
        </p:nvSpPr>
        <p:spPr>
          <a:xfrm rot="5400000">
            <a:off x="5431050" y="1198350"/>
            <a:ext cx="44541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9" name="Google Shape;89;p24"/>
          <p:cNvSpPr txBox="1"/>
          <p:nvPr>
            <p:ph idx="1" type="body"/>
          </p:nvPr>
        </p:nvSpPr>
        <p:spPr>
          <a:xfrm rot="5400000">
            <a:off x="1240050" y="-782850"/>
            <a:ext cx="44541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2pPr>
            <a:lvl3pPr indent="-317500" lvl="2" marL="13716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/>
            </a:lvl5pPr>
            <a:lvl6pPr indent="-317500" lvl="5" marL="2743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/>
            </a:lvl6pPr>
            <a:lvl7pPr indent="-317500" lvl="6" marL="3200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/>
            </a:lvl7pPr>
            <a:lvl8pPr indent="-317500" lvl="7" marL="3657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/>
            </a:lvl8pPr>
            <a:lvl9pPr indent="-317500" lvl="8" marL="4114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22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chtergrond" id="51" name="Google Shape;51;p1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3"/>
          <p:cNvSpPr txBox="1"/>
          <p:nvPr>
            <p:ph type="title"/>
          </p:nvPr>
        </p:nvSpPr>
        <p:spPr>
          <a:xfrm>
            <a:off x="457200" y="0"/>
            <a:ext cx="8229600" cy="6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" type="body"/>
          </p:nvPr>
        </p:nvSpPr>
        <p:spPr>
          <a:xfrm>
            <a:off x="457200" y="1059656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/>
            </a:lvl1pPr>
            <a:lvl2pPr indent="-3175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/>
            </a:lvl2pPr>
            <a:lvl3pPr indent="-3175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/>
            </a:lvl3pPr>
            <a:lvl4pPr indent="-3175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/>
            </a:lvl4pPr>
            <a:lvl5pPr indent="-3175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/>
            </a:lvl5pPr>
            <a:lvl6pPr indent="-3175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/>
            </a:lvl6pPr>
            <a:lvl7pPr indent="-3175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/>
            </a:lvl7pPr>
            <a:lvl8pPr indent="-3175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/>
            </a:lvl8pPr>
            <a:lvl9pPr indent="-3175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5"/>
          <p:cNvSpPr txBox="1"/>
          <p:nvPr>
            <p:ph idx="1" type="body"/>
          </p:nvPr>
        </p:nvSpPr>
        <p:spPr>
          <a:xfrm>
            <a:off x="457200" y="1006078"/>
            <a:ext cx="82185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None/>
            </a:pPr>
            <a:r>
              <a:rPr b="1" i="0" lang="en-GB" sz="32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IMAGE </a:t>
            </a:r>
            <a:r>
              <a:rPr b="1" i="0" lang="en-GB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 Karnataka</a:t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None/>
            </a:pPr>
            <a:r>
              <a:rPr b="1" i="0" lang="en-GB" sz="32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b="0" i="0" lang="en-GB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nitiatives for </a:t>
            </a:r>
            <a:r>
              <a:rPr b="1" i="0" lang="en-GB" sz="32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b="0" i="0" lang="en-GB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arried </a:t>
            </a:r>
            <a:r>
              <a:rPr b="1" i="0" lang="en-GB" sz="32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b="0" i="0" lang="en-GB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dolescent </a:t>
            </a:r>
            <a:r>
              <a:rPr b="1" i="0" lang="en-GB" sz="32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G</a:t>
            </a:r>
            <a:r>
              <a:rPr b="0" i="0" lang="en-GB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irls’ </a:t>
            </a:r>
            <a:r>
              <a:rPr b="1" i="0" lang="en-GB" sz="32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b="0" i="0" lang="en-GB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mpowerment</a:t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None/>
            </a:pPr>
            <a:r>
              <a:t/>
            </a:r>
            <a:endParaRPr sz="3200"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None/>
            </a:pPr>
            <a:r>
              <a:rPr b="1" lang="en-GB" sz="2800">
                <a:solidFill>
                  <a:schemeClr val="dk1"/>
                </a:solidFill>
              </a:rPr>
              <a:t>Welcome to OHF Reporting</a:t>
            </a:r>
            <a:endParaRPr b="1" sz="2800"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None/>
            </a:pPr>
            <a:r>
              <a:t/>
            </a:r>
            <a:endParaRPr sz="3200"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None/>
            </a:pPr>
            <a:r>
              <a:t/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None/>
            </a:pPr>
            <a:r>
              <a:t/>
            </a:r>
            <a:endParaRPr b="1" sz="1600"/>
          </a:p>
          <a:p>
            <a:pPr indent="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6" name="Google Shape;96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70175" y="75025"/>
            <a:ext cx="1189824" cy="573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6"/>
          <p:cNvSpPr txBox="1"/>
          <p:nvPr/>
        </p:nvSpPr>
        <p:spPr>
          <a:xfrm>
            <a:off x="297475" y="917150"/>
            <a:ext cx="8192400" cy="37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900">
              <a:solidFill>
                <a:schemeClr val="dk1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usitana"/>
              <a:buAutoNum type="arabicPeriod"/>
            </a:pPr>
            <a:r>
              <a:rPr b="1" lang="en-GB" sz="2000">
                <a:solidFill>
                  <a:schemeClr val="dk1"/>
                </a:solidFill>
                <a:latin typeface="Lusitana"/>
                <a:ea typeface="Lusitana"/>
                <a:cs typeface="Lusitana"/>
                <a:sym typeface="Lusitana"/>
              </a:rPr>
              <a:t>Creation of conducive environment for EMGs to voice out their concern in their families - They are heard now...</a:t>
            </a:r>
            <a:endParaRPr b="1" sz="2000">
              <a:solidFill>
                <a:schemeClr val="dk1"/>
              </a:solidFill>
              <a:latin typeface="Lusitana"/>
              <a:ea typeface="Lusitana"/>
              <a:cs typeface="Lusitana"/>
              <a:sym typeface="Lusitana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usitana"/>
              <a:buAutoNum type="arabicPeriod"/>
            </a:pPr>
            <a:r>
              <a:rPr b="1" lang="en-GB" sz="2000">
                <a:solidFill>
                  <a:schemeClr val="dk1"/>
                </a:solidFill>
                <a:latin typeface="Lusitana"/>
                <a:ea typeface="Lusitana"/>
                <a:cs typeface="Lusitana"/>
                <a:sym typeface="Lusitana"/>
              </a:rPr>
              <a:t>Prevented the Child marriage.</a:t>
            </a:r>
            <a:endParaRPr b="1" sz="2000">
              <a:solidFill>
                <a:schemeClr val="dk1"/>
              </a:solidFill>
              <a:latin typeface="Lusitana"/>
              <a:ea typeface="Lusitana"/>
              <a:cs typeface="Lusitana"/>
              <a:sym typeface="Lusitana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usitana"/>
              <a:buAutoNum type="arabicPeriod"/>
            </a:pPr>
            <a:r>
              <a:rPr b="1" lang="en-GB" sz="2000">
                <a:solidFill>
                  <a:schemeClr val="dk1"/>
                </a:solidFill>
                <a:latin typeface="Lusitana"/>
                <a:ea typeface="Lusitana"/>
                <a:cs typeface="Lusitana"/>
                <a:sym typeface="Lusitana"/>
              </a:rPr>
              <a:t>348 EMGs have undergone vocational skill training </a:t>
            </a:r>
            <a:endParaRPr b="1" sz="2000">
              <a:solidFill>
                <a:schemeClr val="dk1"/>
              </a:solidFill>
              <a:latin typeface="Lusitana"/>
              <a:ea typeface="Lusitana"/>
              <a:cs typeface="Lusitana"/>
              <a:sym typeface="Lusitana"/>
            </a:endParaRPr>
          </a:p>
          <a:p>
            <a:pPr indent="-3556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usitana"/>
              <a:buAutoNum type="arabicPeriod"/>
            </a:pPr>
            <a:r>
              <a:rPr b="1" lang="en-GB" sz="2000">
                <a:solidFill>
                  <a:schemeClr val="dk1"/>
                </a:solidFill>
                <a:latin typeface="Lusitana"/>
                <a:ea typeface="Lusitana"/>
                <a:cs typeface="Lusitana"/>
                <a:sym typeface="Lusitana"/>
              </a:rPr>
              <a:t>Total 276 supported to getting in skill trainings.</a:t>
            </a:r>
            <a:endParaRPr b="1" sz="2000">
              <a:solidFill>
                <a:schemeClr val="dk1"/>
              </a:solidFill>
              <a:latin typeface="Lusitana"/>
              <a:ea typeface="Lusitana"/>
              <a:cs typeface="Lusitana"/>
              <a:sym typeface="Lusitana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usitana"/>
              <a:buAutoNum type="arabicPeriod"/>
            </a:pPr>
            <a:r>
              <a:rPr b="1" lang="en-GB" sz="2000">
                <a:solidFill>
                  <a:schemeClr val="dk1"/>
                </a:solidFill>
                <a:latin typeface="Lusitana"/>
                <a:ea typeface="Lusitana"/>
                <a:cs typeface="Lusitana"/>
                <a:sym typeface="Lusitana"/>
              </a:rPr>
              <a:t>EMGs are experiencing more freedom in their homes.</a:t>
            </a:r>
            <a:endParaRPr b="1" sz="2000">
              <a:solidFill>
                <a:schemeClr val="dk1"/>
              </a:solidFill>
              <a:latin typeface="Lusitana"/>
              <a:ea typeface="Lusitana"/>
              <a:cs typeface="Lusitana"/>
              <a:sym typeface="Lusitana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usitana"/>
              <a:buAutoNum type="arabicPeriod"/>
            </a:pPr>
            <a:r>
              <a:rPr b="1" lang="en-GB" sz="2000">
                <a:solidFill>
                  <a:schemeClr val="dk1"/>
                </a:solidFill>
                <a:latin typeface="Lusitana"/>
                <a:ea typeface="Lusitana"/>
                <a:cs typeface="Lusitana"/>
                <a:sym typeface="Lusitana"/>
              </a:rPr>
              <a:t>Prajavani writes an editorial on the plight of EMGs</a:t>
            </a:r>
            <a:endParaRPr b="1" sz="2000">
              <a:solidFill>
                <a:schemeClr val="dk1"/>
              </a:solidFill>
              <a:latin typeface="Lusitana"/>
              <a:ea typeface="Lusitana"/>
              <a:cs typeface="Lusitana"/>
              <a:sym typeface="Lusitana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usitana"/>
              <a:buAutoNum type="arabicPeriod"/>
            </a:pPr>
            <a:r>
              <a:rPr b="1" lang="en-GB" sz="2000">
                <a:solidFill>
                  <a:schemeClr val="dk1"/>
                </a:solidFill>
                <a:latin typeface="Lusitana"/>
                <a:ea typeface="Lusitana"/>
                <a:cs typeface="Lusitana"/>
                <a:sym typeface="Lusitana"/>
              </a:rPr>
              <a:t>EMGs boldly discussing with the media and Govt officials about the situation and demanding action</a:t>
            </a:r>
            <a:endParaRPr b="1" sz="2000">
              <a:solidFill>
                <a:schemeClr val="dk1"/>
              </a:solidFill>
              <a:latin typeface="Lusitana"/>
              <a:ea typeface="Lusitana"/>
              <a:cs typeface="Lusitana"/>
              <a:sym typeface="Lusitana"/>
            </a:endParaRPr>
          </a:p>
        </p:txBody>
      </p:sp>
      <p:sp>
        <p:nvSpPr>
          <p:cNvPr id="103" name="Google Shape;103;p26"/>
          <p:cNvSpPr txBox="1"/>
          <p:nvPr/>
        </p:nvSpPr>
        <p:spPr>
          <a:xfrm>
            <a:off x="111550" y="118675"/>
            <a:ext cx="6702900" cy="48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1900">
                <a:solidFill>
                  <a:srgbClr val="FFFFFF"/>
                </a:solidFill>
              </a:rPr>
              <a:t>Key Outcomes Highlighted in </a:t>
            </a:r>
            <a:r>
              <a:rPr b="1" lang="en-GB" sz="1900">
                <a:solidFill>
                  <a:srgbClr val="FFFFFF"/>
                </a:solidFill>
              </a:rPr>
              <a:t>yesterday's</a:t>
            </a:r>
            <a:r>
              <a:rPr b="1" lang="en-GB" sz="1900">
                <a:solidFill>
                  <a:srgbClr val="FFFFFF"/>
                </a:solidFill>
              </a:rPr>
              <a:t> presentation</a:t>
            </a:r>
            <a:endParaRPr b="1" sz="19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300">
              <a:solidFill>
                <a:srgbClr val="FFFFFF"/>
              </a:solidFill>
            </a:endParaRPr>
          </a:p>
        </p:txBody>
      </p:sp>
      <p:pic>
        <p:nvPicPr>
          <p:cNvPr id="104" name="Google Shape;104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70175" y="75025"/>
            <a:ext cx="1189824" cy="573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7"/>
          <p:cNvSpPr txBox="1"/>
          <p:nvPr>
            <p:ph type="title"/>
          </p:nvPr>
        </p:nvSpPr>
        <p:spPr>
          <a:xfrm>
            <a:off x="457200" y="0"/>
            <a:ext cx="8229600" cy="68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1900">
                <a:solidFill>
                  <a:srgbClr val="FFFFFF"/>
                </a:solidFill>
              </a:rPr>
              <a:t>Flow of a Program</a:t>
            </a:r>
            <a:endParaRPr b="1" sz="1900">
              <a:solidFill>
                <a:srgbClr val="FFFFFF"/>
              </a:solidFill>
            </a:endParaRPr>
          </a:p>
        </p:txBody>
      </p:sp>
      <p:sp>
        <p:nvSpPr>
          <p:cNvPr id="110" name="Google Shape;110;p27"/>
          <p:cNvSpPr txBox="1"/>
          <p:nvPr>
            <p:ph idx="1" type="body"/>
          </p:nvPr>
        </p:nvSpPr>
        <p:spPr>
          <a:xfrm>
            <a:off x="457200" y="1059656"/>
            <a:ext cx="8229600" cy="3394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b="1" lang="en-GB" sz="1800"/>
              <a:t>Activity                  </a:t>
            </a:r>
            <a:r>
              <a:rPr b="1" lang="en-GB" sz="1800"/>
              <a:t>Outpu</a:t>
            </a:r>
            <a:r>
              <a:rPr b="1" lang="en-GB" sz="1800"/>
              <a:t>t			       Outcome		        Impact</a:t>
            </a:r>
            <a:endParaRPr b="1" sz="1800"/>
          </a:p>
        </p:txBody>
      </p:sp>
      <p:sp>
        <p:nvSpPr>
          <p:cNvPr id="111" name="Google Shape;111;p27"/>
          <p:cNvSpPr/>
          <p:nvPr/>
        </p:nvSpPr>
        <p:spPr>
          <a:xfrm>
            <a:off x="1469550" y="2637200"/>
            <a:ext cx="986400" cy="3321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27"/>
          <p:cNvSpPr/>
          <p:nvPr/>
        </p:nvSpPr>
        <p:spPr>
          <a:xfrm>
            <a:off x="3433700" y="2637200"/>
            <a:ext cx="986400" cy="3321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27"/>
          <p:cNvSpPr/>
          <p:nvPr/>
        </p:nvSpPr>
        <p:spPr>
          <a:xfrm>
            <a:off x="5720050" y="2637200"/>
            <a:ext cx="986400" cy="3321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8"/>
          <p:cNvSpPr txBox="1"/>
          <p:nvPr>
            <p:ph type="title"/>
          </p:nvPr>
        </p:nvSpPr>
        <p:spPr>
          <a:xfrm>
            <a:off x="457200" y="0"/>
            <a:ext cx="8229600" cy="68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900">
                <a:solidFill>
                  <a:srgbClr val="FFFFFF"/>
                </a:solidFill>
              </a:rPr>
              <a:t>Outcome Harvesting process</a:t>
            </a:r>
            <a:endParaRPr b="1" sz="1900">
              <a:solidFill>
                <a:srgbClr val="FFFFFF"/>
              </a:solidFill>
            </a:endParaRPr>
          </a:p>
        </p:txBody>
      </p:sp>
      <p:sp>
        <p:nvSpPr>
          <p:cNvPr id="119" name="Google Shape;119;p28"/>
          <p:cNvSpPr txBox="1"/>
          <p:nvPr>
            <p:ph idx="1" type="body"/>
          </p:nvPr>
        </p:nvSpPr>
        <p:spPr>
          <a:xfrm>
            <a:off x="457200" y="1564450"/>
            <a:ext cx="8229600" cy="2818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b="1" lang="en-GB" sz="2400"/>
              <a:t>Outcome Sign</a:t>
            </a:r>
            <a:r>
              <a:rPr lang="en-GB" sz="2400"/>
              <a:t>: </a:t>
            </a:r>
            <a:r>
              <a:rPr lang="en-GB" sz="2400"/>
              <a:t>Who did what when and where</a:t>
            </a:r>
            <a:endParaRPr sz="24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b="1" lang="en-GB" sz="2400"/>
              <a:t>Contribution</a:t>
            </a:r>
            <a:r>
              <a:rPr lang="en-GB" sz="2400"/>
              <a:t>: Which activity of project is contributed to this</a:t>
            </a:r>
            <a:endParaRPr sz="24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b="1" lang="en-GB" sz="2400"/>
              <a:t>Significance</a:t>
            </a:r>
            <a:r>
              <a:rPr lang="en-GB" sz="2400"/>
              <a:t>: How it will impact on the project objective</a:t>
            </a:r>
            <a:endParaRPr sz="24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b="1" lang="en-GB" sz="2400"/>
              <a:t>Substantiation</a:t>
            </a:r>
            <a:r>
              <a:rPr lang="en-GB" sz="2400"/>
              <a:t>: Who else know about it and tell about it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resentatie_met payoff_2010">
  <a:themeElements>
    <a:clrScheme name="Presentatie_met payoff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