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embeddedFontLst>
    <p:embeddedFont>
      <p:font typeface="Rambla"/>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mbla-regular.fntdata"/><Relationship Id="rId21" Type="http://schemas.openxmlformats.org/officeDocument/2006/relationships/slide" Target="slides/slide16.xml"/><Relationship Id="rId24" Type="http://schemas.openxmlformats.org/officeDocument/2006/relationships/font" Target="fonts/Rambla-italic.fntdata"/><Relationship Id="rId23" Type="http://schemas.openxmlformats.org/officeDocument/2006/relationships/font" Target="fonts/Rambl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Rambl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5" name="Shape 15"/>
        <p:cNvGrpSpPr/>
        <p:nvPr/>
      </p:nvGrpSpPr>
      <p:grpSpPr>
        <a:xfrm>
          <a:off x="0" y="0"/>
          <a:ext cx="0" cy="0"/>
          <a:chOff x="0" y="0"/>
          <a:chExt cx="0" cy="0"/>
        </a:xfrm>
      </p:grpSpPr>
      <p:sp>
        <p:nvSpPr>
          <p:cNvPr id="16" name="Google Shape;16;p2"/>
          <p:cNvSpPr/>
          <p:nvPr/>
        </p:nvSpPr>
        <p:spPr>
          <a:xfrm>
            <a:off x="-2" y="4664147"/>
            <a:ext cx="9151089" cy="0"/>
          </a:xfrm>
          <a:prstGeom prst="rtTriangle">
            <a:avLst/>
          </a:prstGeom>
          <a:gradFill>
            <a:gsLst>
              <a:gs pos="0">
                <a:srgbClr val="007795"/>
              </a:gs>
              <a:gs pos="55000">
                <a:srgbClr val="47BBE0"/>
              </a:gs>
              <a:gs pos="100000">
                <a:srgbClr val="007795"/>
              </a:gs>
            </a:gsLst>
            <a:lin ang="3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ambla"/>
              <a:ea typeface="Rambla"/>
              <a:cs typeface="Rambla"/>
              <a:sym typeface="Rambla"/>
            </a:endParaRPr>
          </a:p>
        </p:txBody>
      </p:sp>
      <p:sp>
        <p:nvSpPr>
          <p:cNvPr id="17" name="Google Shape;17;p2"/>
          <p:cNvSpPr txBox="1"/>
          <p:nvPr>
            <p:ph type="ctrTitle"/>
          </p:nvPr>
        </p:nvSpPr>
        <p:spPr>
          <a:xfrm>
            <a:off x="685800" y="1752601"/>
            <a:ext cx="7772400" cy="182976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dk2"/>
              </a:buClr>
              <a:buSzPts val="4800"/>
              <a:buFont typeface="Rambla"/>
              <a:buNone/>
              <a:defRPr b="1"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685800" y="3611607"/>
            <a:ext cx="7772400" cy="1199704"/>
          </a:xfrm>
          <a:prstGeom prst="rect">
            <a:avLst/>
          </a:prstGeom>
          <a:noFill/>
          <a:ln>
            <a:noFill/>
          </a:ln>
        </p:spPr>
        <p:txBody>
          <a:bodyPr anchorCtr="0" anchor="t" bIns="45700" lIns="45700" spcFirstLastPara="1" rIns="45700" wrap="square" tIns="45700">
            <a:noAutofit/>
          </a:bodyPr>
          <a:lstStyle>
            <a:lvl1pPr lvl="0" marR="64008" algn="r">
              <a:spcBef>
                <a:spcPts val="400"/>
              </a:spcBef>
              <a:spcAft>
                <a:spcPts val="0"/>
              </a:spcAft>
              <a:buSzPts val="1836"/>
              <a:buNone/>
              <a:defRPr>
                <a:solidFill>
                  <a:schemeClr val="dk2"/>
                </a:solidFill>
              </a:defRPr>
            </a:lvl1pPr>
            <a:lvl2pPr lvl="1" algn="ctr">
              <a:spcBef>
                <a:spcPts val="324"/>
              </a:spcBef>
              <a:spcAft>
                <a:spcPts val="0"/>
              </a:spcAft>
              <a:buSzPts val="1800"/>
              <a:buNone/>
              <a:defRPr/>
            </a:lvl2pPr>
            <a:lvl3pPr lvl="2" algn="ctr">
              <a:spcBef>
                <a:spcPts val="350"/>
              </a:spcBef>
              <a:spcAft>
                <a:spcPts val="0"/>
              </a:spcAft>
              <a:buSzPts val="1800"/>
              <a:buNone/>
              <a:defRPr/>
            </a:lvl3pPr>
            <a:lvl4pPr lvl="3" algn="ctr">
              <a:spcBef>
                <a:spcPts val="350"/>
              </a:spcBef>
              <a:spcAft>
                <a:spcPts val="0"/>
              </a:spcAft>
              <a:buSzPts val="1800"/>
              <a:buNone/>
              <a:defRPr/>
            </a:lvl4pPr>
            <a:lvl5pPr lvl="4" algn="ctr">
              <a:spcBef>
                <a:spcPts val="350"/>
              </a:spcBef>
              <a:spcAft>
                <a:spcPts val="0"/>
              </a:spcAft>
              <a:buSzPts val="1800"/>
              <a:buNone/>
              <a:defRPr/>
            </a:lvl5pPr>
            <a:lvl6pPr lvl="5" algn="ctr">
              <a:spcBef>
                <a:spcPts val="350"/>
              </a:spcBef>
              <a:spcAft>
                <a:spcPts val="0"/>
              </a:spcAft>
              <a:buSzPts val="1800"/>
              <a:buNone/>
              <a:defRPr/>
            </a:lvl6pPr>
            <a:lvl7pPr lvl="6" algn="ctr">
              <a:spcBef>
                <a:spcPts val="350"/>
              </a:spcBef>
              <a:spcAft>
                <a:spcPts val="0"/>
              </a:spcAft>
              <a:buSzPts val="1800"/>
              <a:buNone/>
              <a:defRPr/>
            </a:lvl7pPr>
            <a:lvl8pPr lvl="7" algn="ctr">
              <a:spcBef>
                <a:spcPts val="350"/>
              </a:spcBef>
              <a:spcAft>
                <a:spcPts val="0"/>
              </a:spcAft>
              <a:buSzPts val="1800"/>
              <a:buNone/>
              <a:defRPr/>
            </a:lvl8pPr>
            <a:lvl9pPr lvl="8" algn="ctr">
              <a:spcBef>
                <a:spcPts val="350"/>
              </a:spcBef>
              <a:spcAft>
                <a:spcPts val="0"/>
              </a:spcAft>
              <a:buSzPts val="1800"/>
              <a:buNone/>
              <a:defRPr/>
            </a:lvl9pPr>
          </a:lstStyle>
          <a:p/>
        </p:txBody>
      </p:sp>
      <p:grpSp>
        <p:nvGrpSpPr>
          <p:cNvPr id="19" name="Google Shape;19;p2"/>
          <p:cNvGrpSpPr/>
          <p:nvPr/>
        </p:nvGrpSpPr>
        <p:grpSpPr>
          <a:xfrm>
            <a:off x="-3765" y="4953000"/>
            <a:ext cx="9147765" cy="1912088"/>
            <a:chOff x="-3765" y="4832896"/>
            <a:chExt cx="9147765" cy="2032192"/>
          </a:xfrm>
        </p:grpSpPr>
        <p:sp>
          <p:nvSpPr>
            <p:cNvPr id="20" name="Google Shape;20;p2"/>
            <p:cNvSpPr/>
            <p:nvPr/>
          </p:nvSpPr>
          <p:spPr>
            <a:xfrm>
              <a:off x="1687513" y="4832896"/>
              <a:ext cx="7456487" cy="518816"/>
            </a:xfrm>
            <a:custGeom>
              <a:rect b="b" l="l" r="r" t="t"/>
              <a:pathLst>
                <a:path extrusionOk="0" h="367" w="4697">
                  <a:moveTo>
                    <a:pt x="4697" y="0"/>
                  </a:moveTo>
                  <a:lnTo>
                    <a:pt x="4697" y="367"/>
                  </a:lnTo>
                  <a:lnTo>
                    <a:pt x="0" y="218"/>
                  </a:lnTo>
                  <a:lnTo>
                    <a:pt x="4697" y="0"/>
                  </a:lnTo>
                  <a:close/>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Rambla"/>
                <a:ea typeface="Rambla"/>
                <a:cs typeface="Rambla"/>
                <a:sym typeface="Rambla"/>
              </a:endParaRPr>
            </a:p>
          </p:txBody>
        </p:sp>
        <p:sp>
          <p:nvSpPr>
            <p:cNvPr id="21" name="Google Shape;21;p2"/>
            <p:cNvSpPr/>
            <p:nvPr/>
          </p:nvSpPr>
          <p:spPr>
            <a:xfrm>
              <a:off x="35443" y="5135526"/>
              <a:ext cx="9108557" cy="838200"/>
            </a:xfrm>
            <a:custGeom>
              <a:rect b="b" l="l" r="r" t="t"/>
              <a:pathLst>
                <a:path extrusionOk="0" h="528" w="5760">
                  <a:moveTo>
                    <a:pt x="0" y="0"/>
                  </a:moveTo>
                  <a:lnTo>
                    <a:pt x="5760" y="0"/>
                  </a:lnTo>
                  <a:lnTo>
                    <a:pt x="5760" y="528"/>
                  </a:lnTo>
                  <a:lnTo>
                    <a:pt x="48" y="0"/>
                  </a:lnTo>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Rambla"/>
                <a:ea typeface="Rambla"/>
                <a:cs typeface="Rambla"/>
                <a:sym typeface="Rambla"/>
              </a:endParaRPr>
            </a:p>
          </p:txBody>
        </p:sp>
        <p:sp>
          <p:nvSpPr>
            <p:cNvPr id="22" name="Google Shape;22;p2"/>
            <p:cNvSpPr/>
            <p:nvPr/>
          </p:nvSpPr>
          <p:spPr>
            <a:xfrm>
              <a:off x="0" y="4883888"/>
              <a:ext cx="9144000" cy="1981200"/>
            </a:xfrm>
            <a:custGeom>
              <a:rect b="b" l="l" r="r" t="t"/>
              <a:pathLst>
                <a:path extrusionOk="0" h="1248" w="5760">
                  <a:moveTo>
                    <a:pt x="0" y="0"/>
                  </a:moveTo>
                  <a:lnTo>
                    <a:pt x="0" y="1248"/>
                  </a:lnTo>
                  <a:lnTo>
                    <a:pt x="5760" y="1248"/>
                  </a:lnTo>
                  <a:lnTo>
                    <a:pt x="5760" y="528"/>
                  </a:lnTo>
                  <a:lnTo>
                    <a:pt x="0" y="0"/>
                  </a:lnTo>
                  <a:close/>
                </a:path>
              </a:pathLst>
            </a:cu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ambla"/>
                <a:ea typeface="Rambla"/>
                <a:cs typeface="Rambla"/>
                <a:sym typeface="Rambla"/>
              </a:endParaRPr>
            </a:p>
          </p:txBody>
        </p:sp>
        <p:cxnSp>
          <p:nvCxnSpPr>
            <p:cNvPr id="23" name="Google Shape;23;p2"/>
            <p:cNvCxnSpPr/>
            <p:nvPr/>
          </p:nvCxnSpPr>
          <p:spPr>
            <a:xfrm>
              <a:off x="-3765" y="4880373"/>
              <a:ext cx="9147765" cy="839943"/>
            </a:xfrm>
            <a:prstGeom prst="straightConnector1">
              <a:avLst/>
            </a:prstGeom>
            <a:noFill/>
            <a:ln cap="flat" cmpd="sng" w="12050">
              <a:solidFill>
                <a:srgbClr val="93C5D8"/>
              </a:solidFill>
              <a:prstDash val="solid"/>
              <a:miter lim="800000"/>
              <a:headEnd len="sm" w="sm" type="none"/>
              <a:tailEnd len="sm" w="sm" type="none"/>
            </a:ln>
          </p:spPr>
        </p:cxnSp>
      </p:grpSp>
      <p:sp>
        <p:nvSpPr>
          <p:cNvPr id="24" name="Google Shape;24;p2"/>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solidFill>
                  <a:srgbClr val="E7F0F4"/>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sz="1000">
                <a:solidFill>
                  <a:srgbClr val="FFFFFF"/>
                </a:solidFill>
                <a:latin typeface="Rambla"/>
                <a:ea typeface="Rambla"/>
                <a:cs typeface="Rambla"/>
                <a:sym typeface="Rambla"/>
              </a:defRPr>
            </a:lvl1pPr>
            <a:lvl2pPr indent="0" lvl="1" marL="0" algn="r">
              <a:spcBef>
                <a:spcPts val="0"/>
              </a:spcBef>
              <a:buNone/>
              <a:defRPr b="0" sz="1000">
                <a:solidFill>
                  <a:srgbClr val="FFFFFF"/>
                </a:solidFill>
                <a:latin typeface="Rambla"/>
                <a:ea typeface="Rambla"/>
                <a:cs typeface="Rambla"/>
                <a:sym typeface="Rambla"/>
              </a:defRPr>
            </a:lvl2pPr>
            <a:lvl3pPr indent="0" lvl="2" marL="0" algn="r">
              <a:spcBef>
                <a:spcPts val="0"/>
              </a:spcBef>
              <a:buNone/>
              <a:defRPr b="0" sz="1000">
                <a:solidFill>
                  <a:srgbClr val="FFFFFF"/>
                </a:solidFill>
                <a:latin typeface="Rambla"/>
                <a:ea typeface="Rambla"/>
                <a:cs typeface="Rambla"/>
                <a:sym typeface="Rambla"/>
              </a:defRPr>
            </a:lvl3pPr>
            <a:lvl4pPr indent="0" lvl="3" marL="0" algn="r">
              <a:spcBef>
                <a:spcPts val="0"/>
              </a:spcBef>
              <a:buNone/>
              <a:defRPr b="0" sz="1000">
                <a:solidFill>
                  <a:srgbClr val="FFFFFF"/>
                </a:solidFill>
                <a:latin typeface="Rambla"/>
                <a:ea typeface="Rambla"/>
                <a:cs typeface="Rambla"/>
                <a:sym typeface="Rambla"/>
              </a:defRPr>
            </a:lvl4pPr>
            <a:lvl5pPr indent="0" lvl="4" marL="0" algn="r">
              <a:spcBef>
                <a:spcPts val="0"/>
              </a:spcBef>
              <a:buNone/>
              <a:defRPr b="0" sz="1000">
                <a:solidFill>
                  <a:srgbClr val="FFFFFF"/>
                </a:solidFill>
                <a:latin typeface="Rambla"/>
                <a:ea typeface="Rambla"/>
                <a:cs typeface="Rambla"/>
                <a:sym typeface="Rambla"/>
              </a:defRPr>
            </a:lvl5pPr>
            <a:lvl6pPr indent="0" lvl="5" marL="0" algn="r">
              <a:spcBef>
                <a:spcPts val="0"/>
              </a:spcBef>
              <a:buNone/>
              <a:defRPr b="0" sz="1000">
                <a:solidFill>
                  <a:srgbClr val="FFFFFF"/>
                </a:solidFill>
                <a:latin typeface="Rambla"/>
                <a:ea typeface="Rambla"/>
                <a:cs typeface="Rambla"/>
                <a:sym typeface="Rambla"/>
              </a:defRPr>
            </a:lvl6pPr>
            <a:lvl7pPr indent="0" lvl="6" marL="0" algn="r">
              <a:spcBef>
                <a:spcPts val="0"/>
              </a:spcBef>
              <a:buNone/>
              <a:defRPr b="0" sz="1000">
                <a:solidFill>
                  <a:srgbClr val="FFFFFF"/>
                </a:solidFill>
                <a:latin typeface="Rambla"/>
                <a:ea typeface="Rambla"/>
                <a:cs typeface="Rambla"/>
                <a:sym typeface="Rambla"/>
              </a:defRPr>
            </a:lvl7pPr>
            <a:lvl8pPr indent="0" lvl="7" marL="0" algn="r">
              <a:spcBef>
                <a:spcPts val="0"/>
              </a:spcBef>
              <a:buNone/>
              <a:defRPr b="0" sz="1000">
                <a:solidFill>
                  <a:srgbClr val="FFFFFF"/>
                </a:solidFill>
                <a:latin typeface="Rambla"/>
                <a:ea typeface="Rambla"/>
                <a:cs typeface="Rambla"/>
                <a:sym typeface="Rambla"/>
              </a:defRPr>
            </a:lvl8pPr>
            <a:lvl9pPr indent="0" lvl="8" marL="0" algn="r">
              <a:spcBef>
                <a:spcPts val="0"/>
              </a:spcBef>
              <a:buNone/>
              <a:defRPr b="0" sz="1000">
                <a:solidFill>
                  <a:srgbClr val="FFFFFF"/>
                </a:solidFill>
                <a:latin typeface="Rambla"/>
                <a:ea typeface="Rambla"/>
                <a:cs typeface="Rambla"/>
                <a:sym typeface="Rambla"/>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6" name="Shape 86"/>
        <p:cNvGrpSpPr/>
        <p:nvPr/>
      </p:nvGrpSpPr>
      <p:grpSpPr>
        <a:xfrm>
          <a:off x="0" y="0"/>
          <a:ext cx="0" cy="0"/>
          <a:chOff x="0" y="0"/>
          <a:chExt cx="0" cy="0"/>
        </a:xfrm>
      </p:grpSpPr>
      <p:sp>
        <p:nvSpPr>
          <p:cNvPr id="87" name="Google Shape;87;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11"/>
          <p:cNvSpPr txBox="1"/>
          <p:nvPr>
            <p:ph idx="1" type="body"/>
          </p:nvPr>
        </p:nvSpPr>
        <p:spPr>
          <a:xfrm rot="5400000">
            <a:off x="2378964" y="-440436"/>
            <a:ext cx="4386071" cy="8229600"/>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4"/>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89" name="Google Shape;89;p11"/>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1"/>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1"/>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92" name="Shape 92"/>
        <p:cNvGrpSpPr/>
        <p:nvPr/>
      </p:nvGrpSpPr>
      <p:grpSpPr>
        <a:xfrm>
          <a:off x="0" y="0"/>
          <a:ext cx="0" cy="0"/>
          <a:chOff x="0" y="0"/>
          <a:chExt cx="0" cy="0"/>
        </a:xfrm>
      </p:grpSpPr>
      <p:sp>
        <p:nvSpPr>
          <p:cNvPr id="93" name="Google Shape;93;p12"/>
          <p:cNvSpPr txBox="1"/>
          <p:nvPr>
            <p:ph type="title"/>
          </p:nvPr>
        </p:nvSpPr>
        <p:spPr>
          <a:xfrm rot="5400000">
            <a:off x="4936367" y="2182285"/>
            <a:ext cx="5592761" cy="177747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2"/>
          <p:cNvSpPr txBox="1"/>
          <p:nvPr>
            <p:ph idx="1" type="body"/>
          </p:nvPr>
        </p:nvSpPr>
        <p:spPr>
          <a:xfrm rot="5400000">
            <a:off x="823120" y="-91279"/>
            <a:ext cx="5592760" cy="6324600"/>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4"/>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95" name="Google Shape;95;p12"/>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2"/>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2"/>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7" name="Shape 27"/>
        <p:cNvGrpSpPr/>
        <p:nvPr/>
      </p:nvGrpSpPr>
      <p:grpSpPr>
        <a:xfrm>
          <a:off x="0" y="0"/>
          <a:ext cx="0" cy="0"/>
          <a:chOff x="0" y="0"/>
          <a:chExt cx="0" cy="0"/>
        </a:xfrm>
      </p:grpSpPr>
      <p:sp>
        <p:nvSpPr>
          <p:cNvPr id="28" name="Google Shape;28;p3"/>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4"/>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29" name="Google Shape;29;p3"/>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32" name="Google Shape;3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gradFill>
          <a:gsLst>
            <a:gs pos="0">
              <a:srgbClr val="B1B1B1"/>
            </a:gs>
            <a:gs pos="40000">
              <a:srgbClr val="9E9E9E"/>
            </a:gs>
            <a:gs pos="100000">
              <a:schemeClr val="dk1"/>
            </a:gs>
          </a:gsLst>
          <a:path path="circle">
            <a:fillToRect b="100%" l="100%"/>
          </a:path>
          <a:tileRect r="-100%" t="-100%"/>
        </a:gradFill>
      </p:bgPr>
    </p:bg>
    <p:spTree>
      <p:nvGrpSpPr>
        <p:cNvPr id="33" name="Shape 33"/>
        <p:cNvGrpSpPr/>
        <p:nvPr/>
      </p:nvGrpSpPr>
      <p:grpSpPr>
        <a:xfrm>
          <a:off x="0" y="0"/>
          <a:ext cx="0" cy="0"/>
          <a:chOff x="0" y="0"/>
          <a:chExt cx="0" cy="0"/>
        </a:xfrm>
      </p:grpSpPr>
      <p:sp>
        <p:nvSpPr>
          <p:cNvPr id="34" name="Google Shape;34;p4"/>
          <p:cNvSpPr txBox="1"/>
          <p:nvPr>
            <p:ph type="title"/>
          </p:nvPr>
        </p:nvSpPr>
        <p:spPr>
          <a:xfrm>
            <a:off x="722376" y="1059712"/>
            <a:ext cx="7772400" cy="182880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lt2"/>
              </a:buClr>
              <a:buSzPts val="4800"/>
              <a:buFont typeface="Rambla"/>
              <a:buNone/>
              <a:defRPr b="1" sz="48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
          <p:cNvSpPr txBox="1"/>
          <p:nvPr>
            <p:ph idx="1" type="body"/>
          </p:nvPr>
        </p:nvSpPr>
        <p:spPr>
          <a:xfrm>
            <a:off x="3922713" y="2931712"/>
            <a:ext cx="4572000" cy="1454888"/>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1564"/>
              <a:buNone/>
              <a:defRPr sz="2300">
                <a:solidFill>
                  <a:schemeClr val="lt1"/>
                </a:solidFill>
              </a:defRPr>
            </a:lvl1pPr>
            <a:lvl2pPr indent="-228600" lvl="1" marL="914400" algn="l">
              <a:spcBef>
                <a:spcPts val="324"/>
              </a:spcBef>
              <a:spcAft>
                <a:spcPts val="0"/>
              </a:spcAft>
              <a:buSzPts val="1800"/>
              <a:buNone/>
              <a:defRPr sz="1800">
                <a:solidFill>
                  <a:schemeClr val="lt1"/>
                </a:solidFill>
              </a:defRPr>
            </a:lvl2pPr>
            <a:lvl3pPr indent="-228600" lvl="2" marL="1371600" algn="l">
              <a:spcBef>
                <a:spcPts val="350"/>
              </a:spcBef>
              <a:spcAft>
                <a:spcPts val="0"/>
              </a:spcAft>
              <a:buSzPts val="1600"/>
              <a:buNone/>
              <a:defRPr sz="1600">
                <a:solidFill>
                  <a:schemeClr val="lt1"/>
                </a:solidFill>
              </a:defRPr>
            </a:lvl3pPr>
            <a:lvl4pPr indent="-228600" lvl="3" marL="1828800" algn="l">
              <a:spcBef>
                <a:spcPts val="350"/>
              </a:spcBef>
              <a:spcAft>
                <a:spcPts val="0"/>
              </a:spcAft>
              <a:buSzPts val="1400"/>
              <a:buNone/>
              <a:defRPr sz="1400">
                <a:solidFill>
                  <a:schemeClr val="lt1"/>
                </a:solidFill>
              </a:defRPr>
            </a:lvl4pPr>
            <a:lvl5pPr indent="-228600" lvl="4" marL="2286000" algn="l">
              <a:spcBef>
                <a:spcPts val="350"/>
              </a:spcBef>
              <a:spcAft>
                <a:spcPts val="0"/>
              </a:spcAft>
              <a:buSzPts val="1400"/>
              <a:buNone/>
              <a:defRPr sz="1400">
                <a:solidFill>
                  <a:schemeClr val="lt1"/>
                </a:solidFill>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36" name="Google Shape;36;p4"/>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39" name="Google Shape;39;p4"/>
          <p:cNvSpPr/>
          <p:nvPr/>
        </p:nvSpPr>
        <p:spPr>
          <a:xfrm>
            <a:off x="3636680" y="3005472"/>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882"/>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
        <p:nvSpPr>
          <p:cNvPr id="40" name="Google Shape;40;p4"/>
          <p:cNvSpPr/>
          <p:nvPr/>
        </p:nvSpPr>
        <p:spPr>
          <a:xfrm>
            <a:off x="3450264" y="3005472"/>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882"/>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bg>
      <p:bgPr>
        <a:gradFill>
          <a:gsLst>
            <a:gs pos="0">
              <a:srgbClr val="B1B1B1"/>
            </a:gs>
            <a:gs pos="40000">
              <a:srgbClr val="9E9E9E"/>
            </a:gs>
            <a:gs pos="100000">
              <a:schemeClr val="dk1"/>
            </a:gs>
          </a:gsLst>
          <a:path path="circle">
            <a:fillToRect b="100%" l="100%"/>
          </a:path>
          <a:tileRect r="-100%" t="-100%"/>
        </a:gradFill>
      </p:bgPr>
    </p:bg>
    <p:spTree>
      <p:nvGrpSpPr>
        <p:cNvPr id="41" name="Shape 41"/>
        <p:cNvGrpSpPr/>
        <p:nvPr/>
      </p:nvGrpSpPr>
      <p:grpSpPr>
        <a:xfrm>
          <a:off x="0" y="0"/>
          <a:ext cx="0" cy="0"/>
          <a:chOff x="0" y="0"/>
          <a:chExt cx="0" cy="0"/>
        </a:xfrm>
      </p:grpSpPr>
      <p:sp>
        <p:nvSpPr>
          <p:cNvPr id="42" name="Google Shape;42;p5"/>
          <p:cNvSpPr txBox="1"/>
          <p:nvPr>
            <p:ph idx="1" type="body"/>
          </p:nvPr>
        </p:nvSpPr>
        <p:spPr>
          <a:xfrm>
            <a:off x="457200" y="1481328"/>
            <a:ext cx="4038600" cy="4525963"/>
          </a:xfrm>
          <a:prstGeom prst="rect">
            <a:avLst/>
          </a:prstGeom>
          <a:noFill/>
          <a:ln>
            <a:noFill/>
          </a:ln>
        </p:spPr>
        <p:txBody>
          <a:bodyPr anchorCtr="0" anchor="t" bIns="45700" lIns="91425" spcFirstLastPara="1" rIns="91425" wrap="square" tIns="45700">
            <a:noAutofit/>
          </a:bodyPr>
          <a:lstStyle>
            <a:lvl1pPr indent="-349504" lvl="0" marL="457200" algn="l">
              <a:spcBef>
                <a:spcPts val="400"/>
              </a:spcBef>
              <a:spcAft>
                <a:spcPts val="0"/>
              </a:spcAft>
              <a:buSzPts val="1904"/>
              <a:buChar char="▶"/>
              <a:defRPr sz="2800"/>
            </a:lvl1pPr>
            <a:lvl2pPr indent="-381000" lvl="1" marL="914400" algn="l">
              <a:spcBef>
                <a:spcPts val="324"/>
              </a:spcBef>
              <a:spcAft>
                <a:spcPts val="0"/>
              </a:spcAft>
              <a:buSzPts val="2400"/>
              <a:buChar char="◦"/>
              <a:defRPr sz="2400"/>
            </a:lvl2pPr>
            <a:lvl3pPr indent="-355600" lvl="2" marL="1371600" algn="l">
              <a:spcBef>
                <a:spcPts val="350"/>
              </a:spcBef>
              <a:spcAft>
                <a:spcPts val="0"/>
              </a:spcAft>
              <a:buSzPts val="2000"/>
              <a:buChar char="⚫"/>
              <a:defRPr sz="2000"/>
            </a:lvl3pPr>
            <a:lvl4pPr indent="-342900" lvl="3" marL="1828800" algn="l">
              <a:spcBef>
                <a:spcPts val="350"/>
              </a:spcBef>
              <a:spcAft>
                <a:spcPts val="0"/>
              </a:spcAft>
              <a:buSzPts val="1800"/>
              <a:buChar char="⚫"/>
              <a:defRPr sz="1800"/>
            </a:lvl4pPr>
            <a:lvl5pPr indent="-342900" lvl="4" marL="2286000" algn="l">
              <a:spcBef>
                <a:spcPts val="350"/>
              </a:spcBef>
              <a:spcAft>
                <a:spcPts val="0"/>
              </a:spcAft>
              <a:buSzPts val="1800"/>
              <a:buChar char="⚫"/>
              <a:defRPr sz="18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43" name="Google Shape;43;p5"/>
          <p:cNvSpPr txBox="1"/>
          <p:nvPr>
            <p:ph idx="2" type="body"/>
          </p:nvPr>
        </p:nvSpPr>
        <p:spPr>
          <a:xfrm>
            <a:off x="4648200" y="1481328"/>
            <a:ext cx="4038600" cy="4525963"/>
          </a:xfrm>
          <a:prstGeom prst="rect">
            <a:avLst/>
          </a:prstGeom>
          <a:noFill/>
          <a:ln>
            <a:noFill/>
          </a:ln>
        </p:spPr>
        <p:txBody>
          <a:bodyPr anchorCtr="0" anchor="t" bIns="45700" lIns="91425" spcFirstLastPara="1" rIns="91425" wrap="square" tIns="45700">
            <a:noAutofit/>
          </a:bodyPr>
          <a:lstStyle>
            <a:lvl1pPr indent="-349504" lvl="0" marL="457200" algn="l">
              <a:spcBef>
                <a:spcPts val="400"/>
              </a:spcBef>
              <a:spcAft>
                <a:spcPts val="0"/>
              </a:spcAft>
              <a:buSzPts val="1904"/>
              <a:buChar char="▶"/>
              <a:defRPr sz="2800"/>
            </a:lvl1pPr>
            <a:lvl2pPr indent="-381000" lvl="1" marL="914400" algn="l">
              <a:spcBef>
                <a:spcPts val="324"/>
              </a:spcBef>
              <a:spcAft>
                <a:spcPts val="0"/>
              </a:spcAft>
              <a:buSzPts val="2400"/>
              <a:buChar char="◦"/>
              <a:defRPr sz="2400"/>
            </a:lvl2pPr>
            <a:lvl3pPr indent="-355600" lvl="2" marL="1371600" algn="l">
              <a:spcBef>
                <a:spcPts val="350"/>
              </a:spcBef>
              <a:spcAft>
                <a:spcPts val="0"/>
              </a:spcAft>
              <a:buSzPts val="2000"/>
              <a:buChar char="⚫"/>
              <a:defRPr sz="2000"/>
            </a:lvl3pPr>
            <a:lvl4pPr indent="-342900" lvl="3" marL="1828800" algn="l">
              <a:spcBef>
                <a:spcPts val="350"/>
              </a:spcBef>
              <a:spcAft>
                <a:spcPts val="0"/>
              </a:spcAft>
              <a:buSzPts val="1800"/>
              <a:buChar char="⚫"/>
              <a:defRPr sz="1800"/>
            </a:lvl4pPr>
            <a:lvl5pPr indent="-342900" lvl="4" marL="2286000" algn="l">
              <a:spcBef>
                <a:spcPts val="350"/>
              </a:spcBef>
              <a:spcAft>
                <a:spcPts val="0"/>
              </a:spcAft>
              <a:buSzPts val="1800"/>
              <a:buChar char="⚫"/>
              <a:defRPr sz="18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44" name="Google Shape;44;p5"/>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5"/>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5"/>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47" name="Google Shape;47;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showMasterSp="0" type="twoTxTwoObj">
  <p:cSld name="TWO_OBJECTS_WITH_TEXT">
    <p:bg>
      <p:bgPr>
        <a:blipFill rotWithShape="1">
          <a:blip r:embed="rId2">
            <a:alphaModFix/>
          </a:blip>
          <a:tile algn="tl" flip="none" tx="0" sx="50000" ty="0" sy="50000"/>
        </a:blipFill>
      </p:bgPr>
    </p:bg>
    <p:spTree>
      <p:nvGrpSpPr>
        <p:cNvPr id="48" name="Shape 48"/>
        <p:cNvGrpSpPr/>
        <p:nvPr/>
      </p:nvGrpSpPr>
      <p:grpSpPr>
        <a:xfrm>
          <a:off x="0" y="0"/>
          <a:ext cx="0" cy="0"/>
          <a:chOff x="0" y="0"/>
          <a:chExt cx="0" cy="0"/>
        </a:xfrm>
      </p:grpSpPr>
      <p:sp>
        <p:nvSpPr>
          <p:cNvPr id="49" name="Google Shape;49;p6"/>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4100"/>
              <a:buFont typeface="Rambl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6"/>
          <p:cNvSpPr txBox="1"/>
          <p:nvPr>
            <p:ph idx="1" type="body"/>
          </p:nvPr>
        </p:nvSpPr>
        <p:spPr>
          <a:xfrm>
            <a:off x="457200" y="5410200"/>
            <a:ext cx="4040188"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Autofit/>
          </a:bodyPr>
          <a:lstStyle>
            <a:lvl1pPr indent="-228600" lvl="0" marL="457200" algn="l">
              <a:spcBef>
                <a:spcPts val="400"/>
              </a:spcBef>
              <a:spcAft>
                <a:spcPts val="0"/>
              </a:spcAft>
              <a:buSzPts val="1632"/>
              <a:buNone/>
              <a:defRPr b="0" sz="2400">
                <a:solidFill>
                  <a:schemeClr val="lt1"/>
                </a:solidFill>
              </a:defRPr>
            </a:lvl1pPr>
            <a:lvl2pPr indent="-228600" lvl="1" marL="914400" algn="l">
              <a:spcBef>
                <a:spcPts val="324"/>
              </a:spcBef>
              <a:spcAft>
                <a:spcPts val="0"/>
              </a:spcAft>
              <a:buSzPts val="2000"/>
              <a:buNone/>
              <a:defRPr b="1" sz="2000"/>
            </a:lvl2pPr>
            <a:lvl3pPr indent="-228600" lvl="2" marL="1371600" algn="l">
              <a:spcBef>
                <a:spcPts val="350"/>
              </a:spcBef>
              <a:spcAft>
                <a:spcPts val="0"/>
              </a:spcAft>
              <a:buSzPts val="1800"/>
              <a:buNone/>
              <a:defRPr b="1" sz="1800"/>
            </a:lvl3pPr>
            <a:lvl4pPr indent="-228600" lvl="3" marL="1828800" algn="l">
              <a:spcBef>
                <a:spcPts val="350"/>
              </a:spcBef>
              <a:spcAft>
                <a:spcPts val="0"/>
              </a:spcAft>
              <a:buSzPts val="1600"/>
              <a:buNone/>
              <a:defRPr b="1" sz="1600"/>
            </a:lvl4pPr>
            <a:lvl5pPr indent="-228600" lvl="4" marL="2286000" algn="l">
              <a:spcBef>
                <a:spcPts val="350"/>
              </a:spcBef>
              <a:spcAft>
                <a:spcPts val="0"/>
              </a:spcAft>
              <a:buSzPts val="1600"/>
              <a:buNone/>
              <a:defRPr b="1"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51" name="Google Shape;51;p6"/>
          <p:cNvSpPr txBox="1"/>
          <p:nvPr>
            <p:ph idx="2" type="body"/>
          </p:nvPr>
        </p:nvSpPr>
        <p:spPr>
          <a:xfrm>
            <a:off x="4645026" y="5410200"/>
            <a:ext cx="4041775"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Autofit/>
          </a:bodyPr>
          <a:lstStyle>
            <a:lvl1pPr indent="-228600" lvl="0" marL="457200" algn="l">
              <a:spcBef>
                <a:spcPts val="400"/>
              </a:spcBef>
              <a:spcAft>
                <a:spcPts val="0"/>
              </a:spcAft>
              <a:buSzPts val="1632"/>
              <a:buNone/>
              <a:defRPr b="0" sz="2400">
                <a:solidFill>
                  <a:schemeClr val="lt1"/>
                </a:solidFill>
              </a:defRPr>
            </a:lvl1pPr>
            <a:lvl2pPr indent="-228600" lvl="1" marL="914400" algn="l">
              <a:spcBef>
                <a:spcPts val="324"/>
              </a:spcBef>
              <a:spcAft>
                <a:spcPts val="0"/>
              </a:spcAft>
              <a:buSzPts val="2000"/>
              <a:buNone/>
              <a:defRPr b="1" sz="2000"/>
            </a:lvl2pPr>
            <a:lvl3pPr indent="-228600" lvl="2" marL="1371600" algn="l">
              <a:spcBef>
                <a:spcPts val="350"/>
              </a:spcBef>
              <a:spcAft>
                <a:spcPts val="0"/>
              </a:spcAft>
              <a:buSzPts val="1800"/>
              <a:buNone/>
              <a:defRPr b="1" sz="1800"/>
            </a:lvl3pPr>
            <a:lvl4pPr indent="-228600" lvl="3" marL="1828800" algn="l">
              <a:spcBef>
                <a:spcPts val="350"/>
              </a:spcBef>
              <a:spcAft>
                <a:spcPts val="0"/>
              </a:spcAft>
              <a:buSzPts val="1600"/>
              <a:buNone/>
              <a:defRPr b="1" sz="1600"/>
            </a:lvl4pPr>
            <a:lvl5pPr indent="-228600" lvl="4" marL="2286000" algn="l">
              <a:spcBef>
                <a:spcPts val="350"/>
              </a:spcBef>
              <a:spcAft>
                <a:spcPts val="0"/>
              </a:spcAft>
              <a:buSzPts val="1600"/>
              <a:buNone/>
              <a:defRPr b="1"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52" name="Google Shape;52;p6"/>
          <p:cNvSpPr txBox="1"/>
          <p:nvPr>
            <p:ph idx="3" type="body"/>
          </p:nvPr>
        </p:nvSpPr>
        <p:spPr>
          <a:xfrm>
            <a:off x="457200" y="1444294"/>
            <a:ext cx="4040188" cy="3941763"/>
          </a:xfrm>
          <a:prstGeom prst="rect">
            <a:avLst/>
          </a:prstGeom>
          <a:noFill/>
          <a:ln>
            <a:noFill/>
          </a:ln>
        </p:spPr>
        <p:txBody>
          <a:bodyPr anchorCtr="0" anchor="t" bIns="45700" lIns="91425" spcFirstLastPara="1" rIns="91425" wrap="square" tIns="45700">
            <a:noAutofit/>
          </a:bodyPr>
          <a:lstStyle>
            <a:lvl1pPr indent="-332232" lvl="0" marL="457200" algn="l">
              <a:spcBef>
                <a:spcPts val="400"/>
              </a:spcBef>
              <a:spcAft>
                <a:spcPts val="0"/>
              </a:spcAft>
              <a:buSzPts val="1632"/>
              <a:buChar char="▶"/>
              <a:defRPr sz="2400"/>
            </a:lvl1pPr>
            <a:lvl2pPr indent="-355600" lvl="1" marL="914400" algn="l">
              <a:spcBef>
                <a:spcPts val="324"/>
              </a:spcBef>
              <a:spcAft>
                <a:spcPts val="0"/>
              </a:spcAft>
              <a:buSzPts val="2000"/>
              <a:buChar char="◦"/>
              <a:defRPr sz="2000"/>
            </a:lvl2pPr>
            <a:lvl3pPr indent="-342900" lvl="2" marL="1371600" algn="l">
              <a:spcBef>
                <a:spcPts val="350"/>
              </a:spcBef>
              <a:spcAft>
                <a:spcPts val="0"/>
              </a:spcAft>
              <a:buSzPts val="1800"/>
              <a:buChar char="⚫"/>
              <a:defRPr sz="1800"/>
            </a:lvl3pPr>
            <a:lvl4pPr indent="-330200" lvl="3" marL="1828800" algn="l">
              <a:spcBef>
                <a:spcPts val="350"/>
              </a:spcBef>
              <a:spcAft>
                <a:spcPts val="0"/>
              </a:spcAft>
              <a:buSzPts val="1600"/>
              <a:buChar char="⚫"/>
              <a:defRPr sz="1600"/>
            </a:lvl4pPr>
            <a:lvl5pPr indent="-330200" lvl="4" marL="2286000" algn="l">
              <a:spcBef>
                <a:spcPts val="350"/>
              </a:spcBef>
              <a:spcAft>
                <a:spcPts val="0"/>
              </a:spcAft>
              <a:buSzPts val="1600"/>
              <a:buChar char="⚫"/>
              <a:defRPr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53" name="Google Shape;53;p6"/>
          <p:cNvSpPr txBox="1"/>
          <p:nvPr>
            <p:ph idx="4" type="body"/>
          </p:nvPr>
        </p:nvSpPr>
        <p:spPr>
          <a:xfrm>
            <a:off x="4645025" y="1444294"/>
            <a:ext cx="4041775" cy="3941763"/>
          </a:xfrm>
          <a:prstGeom prst="rect">
            <a:avLst/>
          </a:prstGeom>
          <a:noFill/>
          <a:ln>
            <a:noFill/>
          </a:ln>
        </p:spPr>
        <p:txBody>
          <a:bodyPr anchorCtr="0" anchor="t" bIns="45700" lIns="91425" spcFirstLastPara="1" rIns="91425" wrap="square" tIns="45700">
            <a:noAutofit/>
          </a:bodyPr>
          <a:lstStyle>
            <a:lvl1pPr indent="-332232" lvl="0" marL="457200" algn="l">
              <a:spcBef>
                <a:spcPts val="0"/>
              </a:spcBef>
              <a:spcAft>
                <a:spcPts val="0"/>
              </a:spcAft>
              <a:buSzPts val="1632"/>
              <a:buChar char="▶"/>
              <a:defRPr sz="2400"/>
            </a:lvl1pPr>
            <a:lvl2pPr indent="-355600" lvl="1" marL="914400" algn="l">
              <a:spcBef>
                <a:spcPts val="324"/>
              </a:spcBef>
              <a:spcAft>
                <a:spcPts val="0"/>
              </a:spcAft>
              <a:buSzPts val="2000"/>
              <a:buChar char="◦"/>
              <a:defRPr sz="2000"/>
            </a:lvl2pPr>
            <a:lvl3pPr indent="-342900" lvl="2" marL="1371600" algn="l">
              <a:spcBef>
                <a:spcPts val="350"/>
              </a:spcBef>
              <a:spcAft>
                <a:spcPts val="0"/>
              </a:spcAft>
              <a:buSzPts val="1800"/>
              <a:buChar char="⚫"/>
              <a:defRPr sz="1800"/>
            </a:lvl3pPr>
            <a:lvl4pPr indent="-330200" lvl="3" marL="1828800" algn="l">
              <a:spcBef>
                <a:spcPts val="350"/>
              </a:spcBef>
              <a:spcAft>
                <a:spcPts val="0"/>
              </a:spcAft>
              <a:buSzPts val="1600"/>
              <a:buChar char="⚫"/>
              <a:defRPr sz="1600"/>
            </a:lvl4pPr>
            <a:lvl5pPr indent="-330200" lvl="4" marL="2286000" algn="l">
              <a:spcBef>
                <a:spcPts val="350"/>
              </a:spcBef>
              <a:spcAft>
                <a:spcPts val="0"/>
              </a:spcAft>
              <a:buSzPts val="1600"/>
              <a:buChar char="⚫"/>
              <a:defRPr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54" name="Google Shape;54;p6"/>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6"/>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6"/>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gradFill>
          <a:gsLst>
            <a:gs pos="0">
              <a:srgbClr val="B1B1B1"/>
            </a:gs>
            <a:gs pos="40000">
              <a:srgbClr val="9E9E9E"/>
            </a:gs>
            <a:gs pos="100000">
              <a:schemeClr val="dk1"/>
            </a:gs>
          </a:gsLst>
          <a:path path="circle">
            <a:fillToRect b="100%" l="100%"/>
          </a:path>
          <a:tileRect r="-100%" t="-100%"/>
        </a:gradFill>
      </p:bgPr>
    </p:bg>
    <p:spTree>
      <p:nvGrpSpPr>
        <p:cNvPr id="57" name="Shape 57"/>
        <p:cNvGrpSpPr/>
        <p:nvPr/>
      </p:nvGrpSpPr>
      <p:grpSpPr>
        <a:xfrm>
          <a:off x="0" y="0"/>
          <a:ext cx="0" cy="0"/>
          <a:chOff x="0" y="0"/>
          <a:chExt cx="0" cy="0"/>
        </a:xfrm>
      </p:grpSpPr>
      <p:sp>
        <p:nvSpPr>
          <p:cNvPr id="58" name="Google Shape;58;p7"/>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7"/>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7"/>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61" name="Google Shape;6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2" name="Shape 62"/>
        <p:cNvGrpSpPr/>
        <p:nvPr/>
      </p:nvGrpSpPr>
      <p:grpSpPr>
        <a:xfrm>
          <a:off x="0" y="0"/>
          <a:ext cx="0" cy="0"/>
          <a:chOff x="0" y="0"/>
          <a:chExt cx="0" cy="0"/>
        </a:xfrm>
      </p:grpSpPr>
      <p:sp>
        <p:nvSpPr>
          <p:cNvPr id="63" name="Google Shape;63;p8"/>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8"/>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8"/>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bg>
      <p:bgPr>
        <a:blipFill rotWithShape="1">
          <a:blip r:embed="rId2">
            <a:alphaModFix/>
          </a:blip>
          <a:tile algn="tl" flip="none" tx="0" sx="50000" ty="0" sy="50000"/>
        </a:blipFill>
      </p:bgPr>
    </p:bg>
    <p:spTree>
      <p:nvGrpSpPr>
        <p:cNvPr id="66" name="Shape 66"/>
        <p:cNvGrpSpPr/>
        <p:nvPr/>
      </p:nvGrpSpPr>
      <p:grpSpPr>
        <a:xfrm>
          <a:off x="0" y="0"/>
          <a:ext cx="0" cy="0"/>
          <a:chOff x="0" y="0"/>
          <a:chExt cx="0" cy="0"/>
        </a:xfrm>
      </p:grpSpPr>
      <p:sp>
        <p:nvSpPr>
          <p:cNvPr id="67" name="Google Shape;67;p9"/>
          <p:cNvSpPr txBox="1"/>
          <p:nvPr>
            <p:ph type="title"/>
          </p:nvPr>
        </p:nvSpPr>
        <p:spPr>
          <a:xfrm>
            <a:off x="914400" y="4876800"/>
            <a:ext cx="7481776"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Clr>
                <a:schemeClr val="accent1"/>
              </a:buClr>
              <a:buSzPts val="2500"/>
              <a:buFont typeface="Rambla"/>
              <a:buNone/>
              <a:defRPr b="0" sz="25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9"/>
          <p:cNvSpPr txBox="1"/>
          <p:nvPr>
            <p:ph idx="1" type="body"/>
          </p:nvPr>
        </p:nvSpPr>
        <p:spPr>
          <a:xfrm>
            <a:off x="4419600" y="5355102"/>
            <a:ext cx="3974592" cy="914400"/>
          </a:xfrm>
          <a:prstGeom prst="rect">
            <a:avLst/>
          </a:prstGeom>
          <a:noFill/>
          <a:ln>
            <a:noFill/>
          </a:ln>
        </p:spPr>
        <p:txBody>
          <a:bodyPr anchorCtr="0" anchor="t" bIns="45700" lIns="91425" spcFirstLastPara="1" rIns="91425" wrap="square" tIns="45700">
            <a:noAutofit/>
          </a:bodyPr>
          <a:lstStyle>
            <a:lvl1pPr indent="-228600" lvl="0" marL="457200" algn="r">
              <a:spcBef>
                <a:spcPts val="400"/>
              </a:spcBef>
              <a:spcAft>
                <a:spcPts val="0"/>
              </a:spcAft>
              <a:buSzPts val="1088"/>
              <a:buNone/>
              <a:defRPr sz="1600"/>
            </a:lvl1pPr>
            <a:lvl2pPr indent="-228600" lvl="1" marL="914400" algn="l">
              <a:spcBef>
                <a:spcPts val="324"/>
              </a:spcBef>
              <a:spcAft>
                <a:spcPts val="0"/>
              </a:spcAft>
              <a:buSzPts val="1200"/>
              <a:buNone/>
              <a:defRPr sz="1200"/>
            </a:lvl2pPr>
            <a:lvl3pPr indent="-228600" lvl="2" marL="1371600" algn="l">
              <a:spcBef>
                <a:spcPts val="350"/>
              </a:spcBef>
              <a:spcAft>
                <a:spcPts val="0"/>
              </a:spcAft>
              <a:buSzPts val="1000"/>
              <a:buNone/>
              <a:defRPr sz="1000"/>
            </a:lvl3pPr>
            <a:lvl4pPr indent="-228600" lvl="3" marL="1828800" algn="l">
              <a:spcBef>
                <a:spcPts val="350"/>
              </a:spcBef>
              <a:spcAft>
                <a:spcPts val="0"/>
              </a:spcAft>
              <a:buSzPts val="900"/>
              <a:buNone/>
              <a:defRPr sz="900"/>
            </a:lvl4pPr>
            <a:lvl5pPr indent="-228600" lvl="4" marL="2286000" algn="l">
              <a:spcBef>
                <a:spcPts val="350"/>
              </a:spcBef>
              <a:spcAft>
                <a:spcPts val="0"/>
              </a:spcAft>
              <a:buSzPts val="900"/>
              <a:buNone/>
              <a:defRPr sz="9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69" name="Google Shape;69;p9"/>
          <p:cNvSpPr txBox="1"/>
          <p:nvPr>
            <p:ph idx="2" type="body"/>
          </p:nvPr>
        </p:nvSpPr>
        <p:spPr>
          <a:xfrm>
            <a:off x="914400" y="274320"/>
            <a:ext cx="7479792" cy="4572000"/>
          </a:xfrm>
          <a:prstGeom prst="rect">
            <a:avLst/>
          </a:prstGeom>
          <a:noFill/>
          <a:ln>
            <a:noFill/>
          </a:ln>
        </p:spPr>
        <p:txBody>
          <a:bodyPr anchorCtr="0" anchor="t" bIns="45700" lIns="91425" spcFirstLastPara="1" rIns="91425" wrap="square" tIns="45700">
            <a:noAutofit/>
          </a:bodyPr>
          <a:lstStyle>
            <a:lvl1pPr indent="-366776" lvl="0" marL="457200" algn="l">
              <a:spcBef>
                <a:spcPts val="400"/>
              </a:spcBef>
              <a:spcAft>
                <a:spcPts val="0"/>
              </a:spcAft>
              <a:buSzPts val="2176"/>
              <a:buChar char="▶"/>
              <a:defRPr sz="3200"/>
            </a:lvl1pPr>
            <a:lvl2pPr indent="-406400" lvl="1" marL="914400" algn="l">
              <a:spcBef>
                <a:spcPts val="324"/>
              </a:spcBef>
              <a:spcAft>
                <a:spcPts val="0"/>
              </a:spcAft>
              <a:buSzPts val="2800"/>
              <a:buChar char="◦"/>
              <a:defRPr sz="2800"/>
            </a:lvl2pPr>
            <a:lvl3pPr indent="-381000" lvl="2" marL="1371600" algn="l">
              <a:spcBef>
                <a:spcPts val="350"/>
              </a:spcBef>
              <a:spcAft>
                <a:spcPts val="0"/>
              </a:spcAft>
              <a:buSzPts val="2400"/>
              <a:buChar char="⚫"/>
              <a:defRPr sz="2400"/>
            </a:lvl3pPr>
            <a:lvl4pPr indent="-355600" lvl="3" marL="1828800" algn="l">
              <a:spcBef>
                <a:spcPts val="350"/>
              </a:spcBef>
              <a:spcAft>
                <a:spcPts val="0"/>
              </a:spcAft>
              <a:buSzPts val="2000"/>
              <a:buChar char="⚫"/>
              <a:defRPr sz="2000"/>
            </a:lvl4pPr>
            <a:lvl5pPr indent="-355600" lvl="4" marL="2286000" algn="l">
              <a:spcBef>
                <a:spcPts val="350"/>
              </a:spcBef>
              <a:spcAft>
                <a:spcPts val="0"/>
              </a:spcAft>
              <a:buSzPts val="2000"/>
              <a:buChar char="⚫"/>
              <a:defRPr sz="20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70" name="Google Shape;70;p9"/>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9"/>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bg>
      <p:bgPr>
        <a:gradFill>
          <a:gsLst>
            <a:gs pos="0">
              <a:srgbClr val="B1B1B1"/>
            </a:gs>
            <a:gs pos="40000">
              <a:srgbClr val="9E9E9E"/>
            </a:gs>
            <a:gs pos="100000">
              <a:schemeClr val="dk1"/>
            </a:gs>
          </a:gsLst>
          <a:path path="circle">
            <a:fillToRect b="100%" l="100%"/>
          </a:path>
          <a:tileRect r="-100%" t="-100%"/>
        </a:gradFill>
      </p:bgPr>
    </p:bg>
    <p:spTree>
      <p:nvGrpSpPr>
        <p:cNvPr id="73" name="Shape 73"/>
        <p:cNvGrpSpPr/>
        <p:nvPr/>
      </p:nvGrpSpPr>
      <p:grpSpPr>
        <a:xfrm>
          <a:off x="0" y="0"/>
          <a:ext cx="0" cy="0"/>
          <a:chOff x="0" y="0"/>
          <a:chExt cx="0" cy="0"/>
        </a:xfrm>
      </p:grpSpPr>
      <p:sp>
        <p:nvSpPr>
          <p:cNvPr id="74" name="Google Shape;74;p10"/>
          <p:cNvSpPr txBox="1"/>
          <p:nvPr>
            <p:ph idx="1" type="body"/>
          </p:nvPr>
        </p:nvSpPr>
        <p:spPr>
          <a:xfrm>
            <a:off x="1141232" y="5443402"/>
            <a:ext cx="7162800" cy="648232"/>
          </a:xfrm>
          <a:prstGeom prst="rect">
            <a:avLst/>
          </a:prstGeom>
          <a:noFill/>
          <a:ln>
            <a:noFill/>
          </a:ln>
        </p:spPr>
        <p:txBody>
          <a:bodyPr anchorCtr="0" anchor="t" bIns="45700" lIns="91425" spcFirstLastPara="1" rIns="91425" wrap="square" tIns="0">
            <a:noAutofit/>
          </a:bodyPr>
          <a:lstStyle>
            <a:lvl1pPr indent="-228600" lvl="0" marL="457200" marR="18288" algn="r">
              <a:spcBef>
                <a:spcPts val="400"/>
              </a:spcBef>
              <a:spcAft>
                <a:spcPts val="0"/>
              </a:spcAft>
              <a:buSzPts val="952"/>
              <a:buNone/>
              <a:defRPr sz="1400"/>
            </a:lvl1pPr>
            <a:lvl2pPr indent="-304800" lvl="1" marL="914400" algn="l">
              <a:spcBef>
                <a:spcPts val="324"/>
              </a:spcBef>
              <a:spcAft>
                <a:spcPts val="0"/>
              </a:spcAft>
              <a:buSzPts val="1200"/>
              <a:buChar char="◦"/>
              <a:defRPr sz="1200"/>
            </a:lvl2pPr>
            <a:lvl3pPr indent="-292100" lvl="2" marL="1371600" algn="l">
              <a:spcBef>
                <a:spcPts val="350"/>
              </a:spcBef>
              <a:spcAft>
                <a:spcPts val="0"/>
              </a:spcAft>
              <a:buSzPts val="1000"/>
              <a:buChar char="⚫"/>
              <a:defRPr sz="1000"/>
            </a:lvl3pPr>
            <a:lvl4pPr indent="-285750" lvl="3" marL="1828800" algn="l">
              <a:spcBef>
                <a:spcPts val="350"/>
              </a:spcBef>
              <a:spcAft>
                <a:spcPts val="0"/>
              </a:spcAft>
              <a:buSzPts val="900"/>
              <a:buChar char="⚫"/>
              <a:defRPr sz="900"/>
            </a:lvl4pPr>
            <a:lvl5pPr indent="-285750" lvl="4" marL="2286000" algn="l">
              <a:spcBef>
                <a:spcPts val="350"/>
              </a:spcBef>
              <a:spcAft>
                <a:spcPts val="0"/>
              </a:spcAft>
              <a:buSzPts val="900"/>
              <a:buChar char="⚫"/>
              <a:defRPr sz="9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75" name="Google Shape;75;p10"/>
          <p:cNvSpPr/>
          <p:nvPr>
            <p:ph idx="2" type="pic"/>
          </p:nvPr>
        </p:nvSpPr>
        <p:spPr>
          <a:xfrm>
            <a:off x="228600" y="189968"/>
            <a:ext cx="8686800" cy="4389120"/>
          </a:xfrm>
          <a:prstGeom prst="rect">
            <a:avLst/>
          </a:prstGeom>
          <a:solidFill>
            <a:schemeClr val="dk2"/>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lvl1pPr lvl="0" marR="0" rtl="0" algn="l">
              <a:spcBef>
                <a:spcPts val="400"/>
              </a:spcBef>
              <a:spcAft>
                <a:spcPts val="0"/>
              </a:spcAft>
              <a:buClr>
                <a:schemeClr val="accent1"/>
              </a:buClr>
              <a:buSzPts val="2176"/>
              <a:buFont typeface="Noto Sans Symbols"/>
              <a:buNone/>
              <a:defRPr b="0" i="0" sz="3200" u="none" cap="none" strike="noStrike">
                <a:solidFill>
                  <a:schemeClr val="lt1"/>
                </a:solidFill>
                <a:latin typeface="Rambla"/>
                <a:ea typeface="Rambla"/>
                <a:cs typeface="Rambla"/>
                <a:sym typeface="Rambla"/>
              </a:defRPr>
            </a:lvl1pPr>
            <a:lvl2pPr lvl="1" marR="0" rtl="0" algn="l">
              <a:spcBef>
                <a:spcPts val="324"/>
              </a:spcBef>
              <a:spcAft>
                <a:spcPts val="0"/>
              </a:spcAft>
              <a:buClr>
                <a:schemeClr val="accent1"/>
              </a:buClr>
              <a:buSzPts val="2300"/>
              <a:buFont typeface="Verdana"/>
              <a:buChar char="◦"/>
              <a:defRPr b="0" i="0" sz="2300" u="none" cap="none" strike="noStrike">
                <a:solidFill>
                  <a:schemeClr val="lt1"/>
                </a:solidFill>
                <a:latin typeface="Rambla"/>
                <a:ea typeface="Rambla"/>
                <a:cs typeface="Rambla"/>
                <a:sym typeface="Rambla"/>
              </a:defRPr>
            </a:lvl2pPr>
            <a:lvl3pPr lvl="2" marR="0" rtl="0" algn="l">
              <a:spcBef>
                <a:spcPts val="350"/>
              </a:spcBef>
              <a:spcAft>
                <a:spcPts val="0"/>
              </a:spcAft>
              <a:buClr>
                <a:schemeClr val="accent2"/>
              </a:buClr>
              <a:buSzPts val="2100"/>
              <a:buFont typeface="Noto Sans Symbols"/>
              <a:buChar char="⚫"/>
              <a:defRPr b="0" i="0" sz="2100" u="none" cap="none" strike="noStrike">
                <a:solidFill>
                  <a:schemeClr val="lt1"/>
                </a:solidFill>
                <a:latin typeface="Rambla"/>
                <a:ea typeface="Rambla"/>
                <a:cs typeface="Rambla"/>
                <a:sym typeface="Rambla"/>
              </a:defRPr>
            </a:lvl3pPr>
            <a:lvl4pPr lvl="3" marR="0" rtl="0" algn="l">
              <a:spcBef>
                <a:spcPts val="350"/>
              </a:spcBef>
              <a:spcAft>
                <a:spcPts val="0"/>
              </a:spcAft>
              <a:buClr>
                <a:schemeClr val="accent2"/>
              </a:buClr>
              <a:buSzPts val="1900"/>
              <a:buFont typeface="Noto Sans Symbols"/>
              <a:buChar char="⚫"/>
              <a:defRPr b="0" i="0" sz="1900" u="none" cap="none" strike="noStrike">
                <a:solidFill>
                  <a:schemeClr val="lt1"/>
                </a:solidFill>
                <a:latin typeface="Rambla"/>
                <a:ea typeface="Rambla"/>
                <a:cs typeface="Rambla"/>
                <a:sym typeface="Rambla"/>
              </a:defRPr>
            </a:lvl4pPr>
            <a:lvl5pPr lvl="4" marR="0" rtl="0" algn="l">
              <a:spcBef>
                <a:spcPts val="350"/>
              </a:spcBef>
              <a:spcAft>
                <a:spcPts val="0"/>
              </a:spcAft>
              <a:buClr>
                <a:schemeClr val="accent2"/>
              </a:buClr>
              <a:buSzPts val="1800"/>
              <a:buFont typeface="Noto Sans Symbols"/>
              <a:buChar char="⚫"/>
              <a:defRPr b="0" i="0" sz="1800" u="none" cap="none" strike="noStrike">
                <a:solidFill>
                  <a:schemeClr val="lt1"/>
                </a:solidFill>
                <a:latin typeface="Rambla"/>
                <a:ea typeface="Rambla"/>
                <a:cs typeface="Rambla"/>
                <a:sym typeface="Rambla"/>
              </a:defRPr>
            </a:lvl5pPr>
            <a:lvl6pPr lvl="5" marR="0" rtl="0" algn="l">
              <a:spcBef>
                <a:spcPts val="350"/>
              </a:spcBef>
              <a:spcAft>
                <a:spcPts val="0"/>
              </a:spcAft>
              <a:buClr>
                <a:schemeClr val="accent3"/>
              </a:buClr>
              <a:buSzPts val="1800"/>
              <a:buFont typeface="Noto Sans Symbols"/>
              <a:buChar char="◾"/>
              <a:defRPr b="0" i="0" sz="1800" u="none" cap="none" strike="noStrike">
                <a:solidFill>
                  <a:schemeClr val="lt1"/>
                </a:solidFill>
                <a:latin typeface="Rambla"/>
                <a:ea typeface="Rambla"/>
                <a:cs typeface="Rambla"/>
                <a:sym typeface="Rambla"/>
              </a:defRPr>
            </a:lvl6pPr>
            <a:lvl7pPr lvl="6"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Rambla"/>
                <a:ea typeface="Rambla"/>
                <a:cs typeface="Rambla"/>
                <a:sym typeface="Rambla"/>
              </a:defRPr>
            </a:lvl7pPr>
            <a:lvl8pPr lvl="7"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Rambla"/>
                <a:ea typeface="Rambla"/>
                <a:cs typeface="Rambla"/>
                <a:sym typeface="Rambla"/>
              </a:defRPr>
            </a:lvl8pPr>
            <a:lvl9pPr lvl="8"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Rambla"/>
                <a:ea typeface="Rambla"/>
                <a:cs typeface="Rambla"/>
                <a:sym typeface="Rambla"/>
              </a:defRPr>
            </a:lvl9pPr>
          </a:lstStyle>
          <a:p/>
        </p:txBody>
      </p:sp>
      <p:sp>
        <p:nvSpPr>
          <p:cNvPr id="76" name="Google Shape;76;p10"/>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0"/>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0"/>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sz="1000">
                <a:solidFill>
                  <a:schemeClr val="lt1"/>
                </a:solidFill>
                <a:latin typeface="Rambla"/>
                <a:ea typeface="Rambla"/>
                <a:cs typeface="Rambla"/>
                <a:sym typeface="Rambla"/>
              </a:defRPr>
            </a:lvl1pPr>
            <a:lvl2pPr indent="0" lvl="1" marL="0" algn="r">
              <a:spcBef>
                <a:spcPts val="0"/>
              </a:spcBef>
              <a:buNone/>
              <a:defRPr b="0" sz="1000">
                <a:solidFill>
                  <a:schemeClr val="lt1"/>
                </a:solidFill>
                <a:latin typeface="Rambla"/>
                <a:ea typeface="Rambla"/>
                <a:cs typeface="Rambla"/>
                <a:sym typeface="Rambla"/>
              </a:defRPr>
            </a:lvl2pPr>
            <a:lvl3pPr indent="0" lvl="2" marL="0" algn="r">
              <a:spcBef>
                <a:spcPts val="0"/>
              </a:spcBef>
              <a:buNone/>
              <a:defRPr b="0" sz="1000">
                <a:solidFill>
                  <a:schemeClr val="lt1"/>
                </a:solidFill>
                <a:latin typeface="Rambla"/>
                <a:ea typeface="Rambla"/>
                <a:cs typeface="Rambla"/>
                <a:sym typeface="Rambla"/>
              </a:defRPr>
            </a:lvl3pPr>
            <a:lvl4pPr indent="0" lvl="3" marL="0" algn="r">
              <a:spcBef>
                <a:spcPts val="0"/>
              </a:spcBef>
              <a:buNone/>
              <a:defRPr b="0" sz="1000">
                <a:solidFill>
                  <a:schemeClr val="lt1"/>
                </a:solidFill>
                <a:latin typeface="Rambla"/>
                <a:ea typeface="Rambla"/>
                <a:cs typeface="Rambla"/>
                <a:sym typeface="Rambla"/>
              </a:defRPr>
            </a:lvl4pPr>
            <a:lvl5pPr indent="0" lvl="4" marL="0" algn="r">
              <a:spcBef>
                <a:spcPts val="0"/>
              </a:spcBef>
              <a:buNone/>
              <a:defRPr b="0" sz="1000">
                <a:solidFill>
                  <a:schemeClr val="lt1"/>
                </a:solidFill>
                <a:latin typeface="Rambla"/>
                <a:ea typeface="Rambla"/>
                <a:cs typeface="Rambla"/>
                <a:sym typeface="Rambla"/>
              </a:defRPr>
            </a:lvl5pPr>
            <a:lvl6pPr indent="0" lvl="5" marL="0" algn="r">
              <a:spcBef>
                <a:spcPts val="0"/>
              </a:spcBef>
              <a:buNone/>
              <a:defRPr b="0" sz="1000">
                <a:solidFill>
                  <a:schemeClr val="lt1"/>
                </a:solidFill>
                <a:latin typeface="Rambla"/>
                <a:ea typeface="Rambla"/>
                <a:cs typeface="Rambla"/>
                <a:sym typeface="Rambla"/>
              </a:defRPr>
            </a:lvl6pPr>
            <a:lvl7pPr indent="0" lvl="6" marL="0" algn="r">
              <a:spcBef>
                <a:spcPts val="0"/>
              </a:spcBef>
              <a:buNone/>
              <a:defRPr b="0" sz="1000">
                <a:solidFill>
                  <a:schemeClr val="lt1"/>
                </a:solidFill>
                <a:latin typeface="Rambla"/>
                <a:ea typeface="Rambla"/>
                <a:cs typeface="Rambla"/>
                <a:sym typeface="Rambla"/>
              </a:defRPr>
            </a:lvl7pPr>
            <a:lvl8pPr indent="0" lvl="7" marL="0" algn="r">
              <a:spcBef>
                <a:spcPts val="0"/>
              </a:spcBef>
              <a:buNone/>
              <a:defRPr b="0" sz="1000">
                <a:solidFill>
                  <a:schemeClr val="lt1"/>
                </a:solidFill>
                <a:latin typeface="Rambla"/>
                <a:ea typeface="Rambla"/>
                <a:cs typeface="Rambla"/>
                <a:sym typeface="Rambla"/>
              </a:defRPr>
            </a:lvl8pPr>
            <a:lvl9pPr indent="0" lvl="8" marL="0" algn="r">
              <a:spcBef>
                <a:spcPts val="0"/>
              </a:spcBef>
              <a:buNone/>
              <a:defRPr b="0" sz="1000">
                <a:solidFill>
                  <a:schemeClr val="lt1"/>
                </a:solidFill>
                <a:latin typeface="Rambla"/>
                <a:ea typeface="Rambla"/>
                <a:cs typeface="Rambla"/>
                <a:sym typeface="Rambla"/>
              </a:defRPr>
            </a:lvl9pPr>
          </a:lstStyle>
          <a:p>
            <a:pPr indent="0" lvl="0" marL="0" rtl="0" algn="r">
              <a:spcBef>
                <a:spcPts val="0"/>
              </a:spcBef>
              <a:spcAft>
                <a:spcPts val="0"/>
              </a:spcAft>
              <a:buNone/>
            </a:pPr>
            <a:fld id="{00000000-1234-1234-1234-123412341234}" type="slidenum">
              <a:rPr lang="en-GB"/>
              <a:t>‹#›</a:t>
            </a:fld>
            <a:endParaRPr/>
          </a:p>
        </p:txBody>
      </p:sp>
      <p:sp>
        <p:nvSpPr>
          <p:cNvPr id="79" name="Google Shape;79;p10"/>
          <p:cNvSpPr txBox="1"/>
          <p:nvPr>
            <p:ph type="title"/>
          </p:nvPr>
        </p:nvSpPr>
        <p:spPr>
          <a:xfrm>
            <a:off x="228600" y="4865122"/>
            <a:ext cx="8075432" cy="562672"/>
          </a:xfrm>
          <a:prstGeom prst="rect">
            <a:avLst/>
          </a:prstGeom>
          <a:noFill/>
          <a:ln>
            <a:noFill/>
          </a:ln>
        </p:spPr>
        <p:txBody>
          <a:bodyPr anchorCtr="0" anchor="t" bIns="45700" lIns="91425" spcFirstLastPara="1" rIns="91425" wrap="square" tIns="45700">
            <a:noAutofit/>
          </a:bodyPr>
          <a:lstStyle>
            <a:lvl1pPr lvl="0" marR="0" algn="r">
              <a:spcBef>
                <a:spcPts val="0"/>
              </a:spcBef>
              <a:spcAft>
                <a:spcPts val="0"/>
              </a:spcAft>
              <a:buClr>
                <a:schemeClr val="accent1"/>
              </a:buClr>
              <a:buSzPts val="3000"/>
              <a:buFont typeface="Rambla"/>
              <a:buNone/>
              <a:defRPr b="0" sz="30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0"/>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
        <p:nvSpPr>
          <p:cNvPr id="81" name="Google Shape;81;p10"/>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
        <p:nvSpPr>
          <p:cNvPr id="82" name="Google Shape;82;p10"/>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ambla"/>
              <a:ea typeface="Rambla"/>
              <a:cs typeface="Rambla"/>
              <a:sym typeface="Rambla"/>
            </a:endParaRPr>
          </a:p>
        </p:txBody>
      </p:sp>
      <p:cxnSp>
        <p:nvCxnSpPr>
          <p:cNvPr id="83" name="Google Shape;83;p10"/>
          <p:cNvCxnSpPr/>
          <p:nvPr/>
        </p:nvCxnSpPr>
        <p:spPr>
          <a:xfrm>
            <a:off x="-9237" y="5787738"/>
            <a:ext cx="3405509" cy="1084383"/>
          </a:xfrm>
          <a:prstGeom prst="straightConnector1">
            <a:avLst/>
          </a:prstGeom>
          <a:noFill/>
          <a:ln cap="flat" cmpd="sng" w="12050">
            <a:solidFill>
              <a:srgbClr val="93C5D8"/>
            </a:solidFill>
            <a:prstDash val="solid"/>
            <a:miter lim="800000"/>
            <a:headEnd len="sm" w="sm" type="none"/>
            <a:tailEnd len="sm" w="sm" type="none"/>
          </a:ln>
        </p:spPr>
      </p:cxnSp>
      <p:sp>
        <p:nvSpPr>
          <p:cNvPr id="84" name="Google Shape;84;p10"/>
          <p:cNvSpPr/>
          <p:nvPr/>
        </p:nvSpPr>
        <p:spPr>
          <a:xfrm>
            <a:off x="8664112" y="4988440"/>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882"/>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
        <p:nvSpPr>
          <p:cNvPr id="85" name="Google Shape;85;p10"/>
          <p:cNvSpPr/>
          <p:nvPr/>
        </p:nvSpPr>
        <p:spPr>
          <a:xfrm>
            <a:off x="8477696" y="4988440"/>
            <a:ext cx="182880" cy="228600"/>
          </a:xfrm>
          <a:prstGeom prst="chevron">
            <a:avLst>
              <a:gd fmla="val 50000" name="adj"/>
            </a:avLst>
          </a:prstGeom>
          <a:gradFill>
            <a:gsLst>
              <a:gs pos="0">
                <a:srgbClr val="1488A5"/>
              </a:gs>
              <a:gs pos="72000">
                <a:srgbClr val="4DB7DA"/>
              </a:gs>
              <a:gs pos="100000">
                <a:srgbClr val="7CC2DD"/>
              </a:gs>
            </a:gsLst>
            <a:lin ang="16200000" scaled="0"/>
          </a:gradFill>
          <a:ln cap="rnd" cmpd="sng" w="9525">
            <a:solidFill>
              <a:srgbClr val="20768B"/>
            </a:solidFill>
            <a:prstDash val="solid"/>
            <a:round/>
            <a:headEnd len="sm" w="sm" type="none"/>
            <a:tailEnd len="sm" w="sm" type="none"/>
          </a:ln>
          <a:effectLst>
            <a:outerShdw blurRad="50800" dir="5400000" dist="25400">
              <a:srgbClr val="000000">
                <a:alpha val="45882"/>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Rambla"/>
              <a:ea typeface="Rambla"/>
              <a:cs typeface="Rambla"/>
              <a:sym typeface="Rambla"/>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9CCADC">
              <a:alpha val="40000"/>
            </a:srgb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Rambla"/>
              <a:ea typeface="Rambla"/>
              <a:cs typeface="Rambla"/>
              <a:sym typeface="Rambla"/>
            </a:endParaRPr>
          </a:p>
        </p:txBody>
      </p:sp>
      <p:sp>
        <p:nvSpPr>
          <p:cNvPr id="7" name="Google Shape;7;p1"/>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Rambla"/>
              <a:ea typeface="Rambla"/>
              <a:cs typeface="Rambla"/>
              <a:sym typeface="Rambla"/>
            </a:endParaRPr>
          </a:p>
        </p:txBody>
      </p:sp>
      <p:sp>
        <p:nvSpPr>
          <p:cNvPr id="8" name="Google Shape;8;p1"/>
          <p:cNvSpPr/>
          <p:nvPr/>
        </p:nvSpPr>
        <p:spPr>
          <a:xfrm>
            <a:off x="-6042" y="5791253"/>
            <a:ext cx="3402314" cy="1080868"/>
          </a:xfrm>
          <a:prstGeom prst="rtTriangle">
            <a:avLst/>
          </a:prstGeom>
          <a:blipFill rotWithShape="1">
            <a:blip r:embed="rId1">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ambla"/>
              <a:ea typeface="Rambla"/>
              <a:cs typeface="Rambla"/>
              <a:sym typeface="Rambla"/>
            </a:endParaRPr>
          </a:p>
        </p:txBody>
      </p:sp>
      <p:cxnSp>
        <p:nvCxnSpPr>
          <p:cNvPr id="9" name="Google Shape;9;p1"/>
          <p:cNvCxnSpPr/>
          <p:nvPr/>
        </p:nvCxnSpPr>
        <p:spPr>
          <a:xfrm>
            <a:off x="-9237" y="5787738"/>
            <a:ext cx="3405509" cy="1084383"/>
          </a:xfrm>
          <a:prstGeom prst="straightConnector1">
            <a:avLst/>
          </a:prstGeom>
          <a:noFill/>
          <a:ln cap="flat" cmpd="sng" w="12050">
            <a:solidFill>
              <a:srgbClr val="93C5D8"/>
            </a:solidFill>
            <a:prstDash val="solid"/>
            <a:miter lim="800000"/>
            <a:headEnd len="sm" w="sm" type="none"/>
            <a:tailEnd len="sm" w="sm" type="none"/>
          </a:ln>
        </p:spPr>
      </p:cxnSp>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chemeClr val="dk2"/>
              </a:buClr>
              <a:buSzPts val="4100"/>
              <a:buFont typeface="Rambla"/>
              <a:buNone/>
              <a:defRPr b="1" i="0" sz="4100" u="none" cap="none" strike="noStrike">
                <a:solidFill>
                  <a:schemeClr val="dk2"/>
                </a:solidFill>
                <a:latin typeface="Rambla"/>
                <a:ea typeface="Rambla"/>
                <a:cs typeface="Rambla"/>
                <a:sym typeface="Rambl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dk1"/>
                </a:solidFill>
                <a:latin typeface="Rambla"/>
                <a:ea typeface="Rambla"/>
                <a:cs typeface="Rambla"/>
                <a:sym typeface="Rambla"/>
              </a:defRPr>
            </a:lvl1pPr>
            <a:lvl2pPr indent="-374650" lvl="1" marL="914400" marR="0" rtl="0" algn="l">
              <a:spcBef>
                <a:spcPts val="324"/>
              </a:spcBef>
              <a:spcAft>
                <a:spcPts val="0"/>
              </a:spcAft>
              <a:buClr>
                <a:schemeClr val="accent1"/>
              </a:buClr>
              <a:buSzPts val="2300"/>
              <a:buFont typeface="Verdana"/>
              <a:buChar char="◦"/>
              <a:defRPr b="0" i="0" sz="2300" u="none" cap="none" strike="noStrike">
                <a:solidFill>
                  <a:schemeClr val="dk1"/>
                </a:solidFill>
                <a:latin typeface="Rambla"/>
                <a:ea typeface="Rambla"/>
                <a:cs typeface="Rambla"/>
                <a:sym typeface="Rambla"/>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dk1"/>
                </a:solidFill>
                <a:latin typeface="Rambla"/>
                <a:ea typeface="Rambla"/>
                <a:cs typeface="Rambla"/>
                <a:sym typeface="Rambla"/>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dk1"/>
                </a:solidFill>
                <a:latin typeface="Rambla"/>
                <a:ea typeface="Rambla"/>
                <a:cs typeface="Rambla"/>
                <a:sym typeface="Rambla"/>
              </a:defRPr>
            </a:lvl4pPr>
            <a:lvl5pPr indent="-342900" lvl="4" marL="2286000" marR="0" rtl="0" algn="l">
              <a:spcBef>
                <a:spcPts val="350"/>
              </a:spcBef>
              <a:spcAft>
                <a:spcPts val="0"/>
              </a:spcAft>
              <a:buClr>
                <a:schemeClr val="accent2"/>
              </a:buClr>
              <a:buSzPts val="1800"/>
              <a:buFont typeface="Noto Sans Symbols"/>
              <a:buChar char="⚫"/>
              <a:defRPr b="0" i="0" sz="1800" u="none" cap="none" strike="noStrike">
                <a:solidFill>
                  <a:schemeClr val="dk1"/>
                </a:solidFill>
                <a:latin typeface="Rambla"/>
                <a:ea typeface="Rambla"/>
                <a:cs typeface="Rambla"/>
                <a:sym typeface="Rambla"/>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dk1"/>
                </a:solidFill>
                <a:latin typeface="Rambla"/>
                <a:ea typeface="Rambla"/>
                <a:cs typeface="Rambla"/>
                <a:sym typeface="Rambla"/>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Rambla"/>
                <a:ea typeface="Rambla"/>
                <a:cs typeface="Rambla"/>
                <a:sym typeface="Rambla"/>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Rambla"/>
                <a:ea typeface="Rambla"/>
                <a:cs typeface="Rambla"/>
                <a:sym typeface="Rambla"/>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Rambla"/>
                <a:ea typeface="Rambla"/>
                <a:cs typeface="Rambla"/>
                <a:sym typeface="Rambla"/>
              </a:defRPr>
            </a:lvl9pPr>
          </a:lstStyle>
          <a:p/>
        </p:txBody>
      </p:sp>
      <p:sp>
        <p:nvSpPr>
          <p:cNvPr id="12" name="Google Shape;12;p1"/>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sz="1000">
                <a:solidFill>
                  <a:schemeClr val="dk1"/>
                </a:solidFill>
                <a:latin typeface="Rambla"/>
                <a:ea typeface="Rambla"/>
                <a:cs typeface="Rambla"/>
                <a:sym typeface="Rambla"/>
              </a:defRPr>
            </a:lvl1pPr>
            <a:lvl2pPr lvl="1"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2pPr>
            <a:lvl3pPr lvl="2"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3pPr>
            <a:lvl4pPr lvl="3"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4pPr>
            <a:lvl5pPr lvl="4"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5pPr>
            <a:lvl6pPr lvl="5"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6pPr>
            <a:lvl7pPr lvl="6"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7pPr>
            <a:lvl8pPr lvl="7"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8pPr>
            <a:lvl9pPr lvl="8"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9pPr>
          </a:lstStyle>
          <a:p/>
        </p:txBody>
      </p:sp>
      <p:sp>
        <p:nvSpPr>
          <p:cNvPr id="13" name="Google Shape;13;p1"/>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sz="1000">
                <a:solidFill>
                  <a:schemeClr val="dk1"/>
                </a:solidFill>
                <a:latin typeface="Rambla"/>
                <a:ea typeface="Rambla"/>
                <a:cs typeface="Rambla"/>
                <a:sym typeface="Rambla"/>
              </a:defRPr>
            </a:lvl1pPr>
            <a:lvl2pPr lvl="1"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2pPr>
            <a:lvl3pPr lvl="2"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3pPr>
            <a:lvl4pPr lvl="3"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4pPr>
            <a:lvl5pPr lvl="4"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5pPr>
            <a:lvl6pPr lvl="5"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6pPr>
            <a:lvl7pPr lvl="6"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7pPr>
            <a:lvl8pPr lvl="7"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8pPr>
            <a:lvl9pPr lvl="8" marR="0" rtl="0" algn="l">
              <a:spcBef>
                <a:spcPts val="0"/>
              </a:spcBef>
              <a:spcAft>
                <a:spcPts val="0"/>
              </a:spcAft>
              <a:buSzPts val="1400"/>
              <a:buNone/>
              <a:defRPr b="0" i="0" sz="1800" u="none" cap="none" strike="noStrike">
                <a:solidFill>
                  <a:schemeClr val="dk1"/>
                </a:solidFill>
                <a:latin typeface="Rambla"/>
                <a:ea typeface="Rambla"/>
                <a:cs typeface="Rambla"/>
                <a:sym typeface="Rambla"/>
              </a:defRPr>
            </a:lvl9pPr>
          </a:lstStyle>
          <a:p/>
        </p:txBody>
      </p:sp>
      <p:sp>
        <p:nvSpPr>
          <p:cNvPr id="14" name="Google Shape;14;p1"/>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sz="1000" u="none">
                <a:solidFill>
                  <a:schemeClr val="dk1"/>
                </a:solidFill>
                <a:latin typeface="Rambla"/>
                <a:ea typeface="Rambla"/>
                <a:cs typeface="Rambla"/>
                <a:sym typeface="Rambla"/>
              </a:defRPr>
            </a:lvl1pPr>
            <a:lvl2pPr indent="0" lvl="1" marL="0" marR="0" rtl="0" algn="r">
              <a:spcBef>
                <a:spcPts val="0"/>
              </a:spcBef>
              <a:buNone/>
              <a:defRPr b="0" sz="1000" u="none">
                <a:solidFill>
                  <a:schemeClr val="dk1"/>
                </a:solidFill>
                <a:latin typeface="Rambla"/>
                <a:ea typeface="Rambla"/>
                <a:cs typeface="Rambla"/>
                <a:sym typeface="Rambla"/>
              </a:defRPr>
            </a:lvl2pPr>
            <a:lvl3pPr indent="0" lvl="2" marL="0" marR="0" rtl="0" algn="r">
              <a:spcBef>
                <a:spcPts val="0"/>
              </a:spcBef>
              <a:buNone/>
              <a:defRPr b="0" sz="1000" u="none">
                <a:solidFill>
                  <a:schemeClr val="dk1"/>
                </a:solidFill>
                <a:latin typeface="Rambla"/>
                <a:ea typeface="Rambla"/>
                <a:cs typeface="Rambla"/>
                <a:sym typeface="Rambla"/>
              </a:defRPr>
            </a:lvl3pPr>
            <a:lvl4pPr indent="0" lvl="3" marL="0" marR="0" rtl="0" algn="r">
              <a:spcBef>
                <a:spcPts val="0"/>
              </a:spcBef>
              <a:buNone/>
              <a:defRPr b="0" sz="1000" u="none">
                <a:solidFill>
                  <a:schemeClr val="dk1"/>
                </a:solidFill>
                <a:latin typeface="Rambla"/>
                <a:ea typeface="Rambla"/>
                <a:cs typeface="Rambla"/>
                <a:sym typeface="Rambla"/>
              </a:defRPr>
            </a:lvl4pPr>
            <a:lvl5pPr indent="0" lvl="4" marL="0" marR="0" rtl="0" algn="r">
              <a:spcBef>
                <a:spcPts val="0"/>
              </a:spcBef>
              <a:buNone/>
              <a:defRPr b="0" sz="1000" u="none">
                <a:solidFill>
                  <a:schemeClr val="dk1"/>
                </a:solidFill>
                <a:latin typeface="Rambla"/>
                <a:ea typeface="Rambla"/>
                <a:cs typeface="Rambla"/>
                <a:sym typeface="Rambla"/>
              </a:defRPr>
            </a:lvl5pPr>
            <a:lvl6pPr indent="0" lvl="5" marL="0" marR="0" rtl="0" algn="r">
              <a:spcBef>
                <a:spcPts val="0"/>
              </a:spcBef>
              <a:buNone/>
              <a:defRPr b="0" sz="1000" u="none">
                <a:solidFill>
                  <a:schemeClr val="dk1"/>
                </a:solidFill>
                <a:latin typeface="Rambla"/>
                <a:ea typeface="Rambla"/>
                <a:cs typeface="Rambla"/>
                <a:sym typeface="Rambla"/>
              </a:defRPr>
            </a:lvl6pPr>
            <a:lvl7pPr indent="0" lvl="6" marL="0" marR="0" rtl="0" algn="r">
              <a:spcBef>
                <a:spcPts val="0"/>
              </a:spcBef>
              <a:buNone/>
              <a:defRPr b="0" sz="1000" u="none">
                <a:solidFill>
                  <a:schemeClr val="dk1"/>
                </a:solidFill>
                <a:latin typeface="Rambla"/>
                <a:ea typeface="Rambla"/>
                <a:cs typeface="Rambla"/>
                <a:sym typeface="Rambla"/>
              </a:defRPr>
            </a:lvl7pPr>
            <a:lvl8pPr indent="0" lvl="7" marL="0" marR="0" rtl="0" algn="r">
              <a:spcBef>
                <a:spcPts val="0"/>
              </a:spcBef>
              <a:buNone/>
              <a:defRPr b="0" sz="1000" u="none">
                <a:solidFill>
                  <a:schemeClr val="dk1"/>
                </a:solidFill>
                <a:latin typeface="Rambla"/>
                <a:ea typeface="Rambla"/>
                <a:cs typeface="Rambla"/>
                <a:sym typeface="Rambla"/>
              </a:defRPr>
            </a:lvl8pPr>
            <a:lvl9pPr indent="0" lvl="8" marL="0" marR="0" rtl="0" algn="r">
              <a:spcBef>
                <a:spcPts val="0"/>
              </a:spcBef>
              <a:buNone/>
              <a:defRPr b="0" sz="1000" u="none">
                <a:solidFill>
                  <a:schemeClr val="dk1"/>
                </a:solidFill>
                <a:latin typeface="Rambla"/>
                <a:ea typeface="Rambla"/>
                <a:cs typeface="Rambla"/>
                <a:sym typeface="Rambla"/>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13"/>
          <p:cNvSpPr txBox="1"/>
          <p:nvPr>
            <p:ph type="ctrTitle"/>
          </p:nvPr>
        </p:nvSpPr>
        <p:spPr>
          <a:xfrm>
            <a:off x="685800" y="1752601"/>
            <a:ext cx="7772400" cy="1219199"/>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600"/>
              <a:buFont typeface="Verdana"/>
              <a:buNone/>
            </a:pPr>
            <a:r>
              <a:rPr lang="en-GB" sz="3600">
                <a:latin typeface="Verdana"/>
                <a:ea typeface="Verdana"/>
                <a:cs typeface="Verdana"/>
                <a:sym typeface="Verdana"/>
              </a:rPr>
              <a:t>IMAGE –K: Internal Review</a:t>
            </a:r>
            <a:br>
              <a:rPr lang="en-GB" sz="3600">
                <a:latin typeface="Verdana"/>
                <a:ea typeface="Verdana"/>
                <a:cs typeface="Verdana"/>
                <a:sym typeface="Verdana"/>
              </a:rPr>
            </a:br>
            <a:r>
              <a:rPr i="1" lang="en-GB" sz="1979">
                <a:latin typeface="Verdana"/>
                <a:ea typeface="Verdana"/>
                <a:cs typeface="Verdana"/>
                <a:sym typeface="Verdana"/>
              </a:rPr>
              <a:t>(January 2018-December 2018) </a:t>
            </a:r>
            <a:endParaRPr i="1" sz="1979">
              <a:latin typeface="Verdana"/>
              <a:ea typeface="Verdana"/>
              <a:cs typeface="Verdana"/>
              <a:sym typeface="Verdana"/>
            </a:endParaRPr>
          </a:p>
        </p:txBody>
      </p:sp>
      <p:sp>
        <p:nvSpPr>
          <p:cNvPr id="103" name="Google Shape;103;p13"/>
          <p:cNvSpPr txBox="1"/>
          <p:nvPr>
            <p:ph idx="1" type="subTitle"/>
          </p:nvPr>
        </p:nvSpPr>
        <p:spPr>
          <a:xfrm>
            <a:off x="457200" y="4038600"/>
            <a:ext cx="8001000" cy="914400"/>
          </a:xfrm>
          <a:prstGeom prst="rect">
            <a:avLst/>
          </a:prstGeom>
          <a:noFill/>
          <a:ln>
            <a:noFill/>
          </a:ln>
        </p:spPr>
        <p:txBody>
          <a:bodyPr anchorCtr="0" anchor="t" bIns="45700" lIns="45700" spcFirstLastPara="1" rIns="45700" wrap="square" tIns="45700">
            <a:noAutofit/>
          </a:bodyPr>
          <a:lstStyle/>
          <a:p>
            <a:pPr indent="0" lvl="0" marL="0" marR="64008" rtl="0" algn="r">
              <a:spcBef>
                <a:spcPts val="0"/>
              </a:spcBef>
              <a:spcAft>
                <a:spcPts val="0"/>
              </a:spcAft>
              <a:buSzPts val="1224"/>
              <a:buNone/>
            </a:pPr>
            <a:r>
              <a:rPr lang="en-GB" sz="1800">
                <a:latin typeface="Verdana"/>
                <a:ea typeface="Verdana"/>
                <a:cs typeface="Verdana"/>
                <a:sym typeface="Verdana"/>
              </a:rPr>
              <a:t>Ananya Dasgupta </a:t>
            </a:r>
            <a:endParaRPr/>
          </a:p>
          <a:p>
            <a:pPr indent="0" lvl="0" marL="0" marR="64008" rtl="0" algn="r">
              <a:spcBef>
                <a:spcPts val="400"/>
              </a:spcBef>
              <a:spcAft>
                <a:spcPts val="0"/>
              </a:spcAft>
              <a:buSzPts val="1224"/>
              <a:buNone/>
            </a:pPr>
            <a:r>
              <a:rPr lang="en-GB" sz="1800">
                <a:latin typeface="Verdana"/>
                <a:ea typeface="Verdana"/>
                <a:cs typeface="Verdana"/>
                <a:sym typeface="Verdana"/>
              </a:rPr>
              <a:t>External Consultant </a:t>
            </a:r>
            <a:endParaRPr/>
          </a:p>
          <a:p>
            <a:pPr indent="0" lvl="0" marL="0" marR="64008" rtl="0" algn="r">
              <a:spcBef>
                <a:spcPts val="400"/>
              </a:spcBef>
              <a:spcAft>
                <a:spcPts val="0"/>
              </a:spcAft>
              <a:buSzPts val="1224"/>
              <a:buNone/>
            </a:pPr>
            <a:r>
              <a:rPr lang="en-GB" sz="1800">
                <a:latin typeface="Verdana"/>
                <a:ea typeface="Verdana"/>
                <a:cs typeface="Verdana"/>
                <a:sym typeface="Verdana"/>
              </a:rPr>
              <a:t>In collaboration with TdH, Netherlands and Implementing Partners</a:t>
            </a:r>
            <a:endParaRPr sz="1800">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2"/>
          <p:cNvSpPr txBox="1"/>
          <p:nvPr>
            <p:ph idx="1" type="body"/>
          </p:nvPr>
        </p:nvSpPr>
        <p:spPr>
          <a:xfrm>
            <a:off x="457200" y="914400"/>
            <a:ext cx="8229600" cy="56388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292"/>
              <a:buNone/>
            </a:pPr>
            <a:r>
              <a:rPr b="1" i="1" lang="en-GB" sz="1900">
                <a:latin typeface="Verdana"/>
                <a:ea typeface="Verdana"/>
                <a:cs typeface="Verdana"/>
                <a:sym typeface="Verdana"/>
              </a:rPr>
              <a:t>The Voices from the Ground</a:t>
            </a:r>
            <a:endParaRPr/>
          </a:p>
          <a:p>
            <a:pPr indent="0" lvl="0" marL="109728" rtl="0" algn="l">
              <a:lnSpc>
                <a:spcPct val="90000"/>
              </a:lnSpc>
              <a:spcBef>
                <a:spcPts val="400"/>
              </a:spcBef>
              <a:spcAft>
                <a:spcPts val="0"/>
              </a:spcAft>
              <a:buSzPts val="1360"/>
              <a:buNone/>
            </a:pPr>
            <a:r>
              <a:rPr b="1" lang="en-GB" sz="2000">
                <a:solidFill>
                  <a:srgbClr val="FF0000"/>
                </a:solidFill>
                <a:latin typeface="Verdana"/>
                <a:ea typeface="Verdana"/>
                <a:cs typeface="Verdana"/>
                <a:sym typeface="Verdana"/>
              </a:rPr>
              <a:t>Change- makers: </a:t>
            </a:r>
            <a:r>
              <a:rPr b="1" i="1" lang="en-GB" sz="2000">
                <a:latin typeface="Verdana"/>
                <a:ea typeface="Verdana"/>
                <a:cs typeface="Verdana"/>
                <a:sym typeface="Verdana"/>
              </a:rPr>
              <a:t>Health Inspectors &amp; Block Health Education Officers about Change-makers:</a:t>
            </a:r>
            <a:endParaRPr/>
          </a:p>
          <a:p>
            <a:pPr indent="0" lvl="0" marL="109728" rtl="0" algn="l">
              <a:lnSpc>
                <a:spcPct val="90000"/>
              </a:lnSpc>
              <a:spcBef>
                <a:spcPts val="400"/>
              </a:spcBef>
              <a:spcAft>
                <a:spcPts val="0"/>
              </a:spcAft>
              <a:buSzPts val="1360"/>
              <a:buNone/>
            </a:pPr>
            <a:r>
              <a:t/>
            </a:r>
            <a:endParaRPr b="1" i="1" sz="2000">
              <a:latin typeface="Verdana"/>
              <a:ea typeface="Verdana"/>
              <a:cs typeface="Verdana"/>
              <a:sym typeface="Verdana"/>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IMAGE has helped in building the knowledge base, confidence and efficiency of the ASHA workers. </a:t>
            </a:r>
            <a:endParaRPr/>
          </a:p>
          <a:p>
            <a:pPr indent="0" lvl="0" marL="109728" rtl="0" algn="l">
              <a:lnSpc>
                <a:spcPct val="90000"/>
              </a:lnSpc>
              <a:spcBef>
                <a:spcPts val="400"/>
              </a:spcBef>
              <a:spcAft>
                <a:spcPts val="0"/>
              </a:spcAft>
              <a:buSzPts val="1360"/>
              <a:buNone/>
            </a:pPr>
            <a:r>
              <a:t/>
            </a:r>
            <a:endParaRPr sz="2000">
              <a:latin typeface="Verdana"/>
              <a:ea typeface="Verdana"/>
              <a:cs typeface="Verdana"/>
              <a:sym typeface="Verdana"/>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They are much more aware of the issues and more sensitive towards the cause of the EMGs.  </a:t>
            </a:r>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Their working style has changed. </a:t>
            </a:r>
            <a:endParaRPr sz="2000">
              <a:latin typeface="Verdana"/>
              <a:ea typeface="Verdana"/>
              <a:cs typeface="Verdana"/>
              <a:sym typeface="Verdana"/>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They are more proactive. </a:t>
            </a:r>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Become professional in the documentation of cases. </a:t>
            </a:r>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Constant follow-up have brought them closer to the communities.</a:t>
            </a:r>
            <a:endParaRPr sz="2000">
              <a:latin typeface="Verdana"/>
              <a:ea typeface="Verdana"/>
              <a:cs typeface="Verdana"/>
              <a:sym typeface="Verdana"/>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They are being more accepted and welcomed by the community.</a:t>
            </a:r>
            <a:endParaRPr/>
          </a:p>
          <a:p>
            <a:pPr indent="-228600" lvl="1" marL="621792" rtl="0" algn="l">
              <a:lnSpc>
                <a:spcPct val="90000"/>
              </a:lnSpc>
              <a:spcBef>
                <a:spcPts val="324"/>
              </a:spcBef>
              <a:spcAft>
                <a:spcPts val="0"/>
              </a:spcAft>
              <a:buSzPts val="2000"/>
              <a:buChar char="◦"/>
            </a:pPr>
            <a:r>
              <a:rPr lang="en-GB" sz="2000">
                <a:latin typeface="Verdana"/>
                <a:ea typeface="Verdana"/>
                <a:cs typeface="Verdana"/>
                <a:sym typeface="Verdana"/>
              </a:rPr>
              <a:t>Immunisation has increased. </a:t>
            </a:r>
            <a:endParaRPr/>
          </a:p>
          <a:p>
            <a:pPr indent="-101600" lvl="1" marL="621792" rtl="0" algn="l">
              <a:lnSpc>
                <a:spcPct val="90000"/>
              </a:lnSpc>
              <a:spcBef>
                <a:spcPts val="324"/>
              </a:spcBef>
              <a:spcAft>
                <a:spcPts val="0"/>
              </a:spcAft>
              <a:buSzPts val="2000"/>
              <a:buNone/>
            </a:pPr>
            <a:r>
              <a:t/>
            </a:r>
            <a:endParaRPr sz="2000">
              <a:latin typeface="Verdana"/>
              <a:ea typeface="Verdana"/>
              <a:cs typeface="Verdana"/>
              <a:sym typeface="Verdana"/>
            </a:endParaRPr>
          </a:p>
          <a:p>
            <a:pPr indent="0" lvl="0" marL="109728" rtl="0" algn="l">
              <a:lnSpc>
                <a:spcPct val="90000"/>
              </a:lnSpc>
              <a:spcBef>
                <a:spcPts val="400"/>
              </a:spcBef>
              <a:spcAft>
                <a:spcPts val="0"/>
              </a:spcAft>
              <a:buSzPts val="1360"/>
              <a:buNone/>
            </a:pPr>
            <a:r>
              <a:t/>
            </a:r>
            <a:endParaRPr sz="2000">
              <a:latin typeface="Verdana"/>
              <a:ea typeface="Verdana"/>
              <a:cs typeface="Verdana"/>
              <a:sym typeface="Verdana"/>
            </a:endParaRPr>
          </a:p>
        </p:txBody>
      </p:sp>
      <p:sp>
        <p:nvSpPr>
          <p:cNvPr id="157" name="Google Shape;157;p22"/>
          <p:cNvSpPr txBox="1"/>
          <p:nvPr>
            <p:ph type="title"/>
          </p:nvPr>
        </p:nvSpPr>
        <p:spPr>
          <a:xfrm>
            <a:off x="457200" y="152400"/>
            <a:ext cx="8229600" cy="6858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23"/>
          <p:cNvSpPr txBox="1"/>
          <p:nvPr>
            <p:ph idx="1" type="body"/>
          </p:nvPr>
        </p:nvSpPr>
        <p:spPr>
          <a:xfrm>
            <a:off x="457200" y="1066800"/>
            <a:ext cx="8229600" cy="5410200"/>
          </a:xfrm>
          <a:prstGeom prst="rect">
            <a:avLst/>
          </a:prstGeom>
          <a:noFill/>
          <a:ln>
            <a:noFill/>
          </a:ln>
        </p:spPr>
        <p:txBody>
          <a:bodyPr anchorCtr="0" anchor="t" bIns="45700" lIns="91425" spcFirstLastPara="1" rIns="91425" wrap="square" tIns="45700">
            <a:noAutofit/>
          </a:bodyPr>
          <a:lstStyle/>
          <a:p>
            <a:pPr indent="0" lvl="0" marL="109728" rtl="0" algn="l">
              <a:lnSpc>
                <a:spcPct val="80000"/>
              </a:lnSpc>
              <a:spcBef>
                <a:spcPts val="0"/>
              </a:spcBef>
              <a:spcAft>
                <a:spcPts val="0"/>
              </a:spcAft>
              <a:buSzPts val="1384"/>
              <a:buNone/>
            </a:pPr>
            <a:r>
              <a:rPr b="1" i="1" lang="en-GB" sz="2035">
                <a:latin typeface="Verdana"/>
                <a:ea typeface="Verdana"/>
                <a:cs typeface="Verdana"/>
                <a:sym typeface="Verdana"/>
              </a:rPr>
              <a:t>The Voices from the Ground</a:t>
            </a:r>
            <a:endParaRPr/>
          </a:p>
          <a:p>
            <a:pPr indent="0" lvl="0" marL="109728" rtl="0" algn="l">
              <a:lnSpc>
                <a:spcPct val="80000"/>
              </a:lnSpc>
              <a:spcBef>
                <a:spcPts val="400"/>
              </a:spcBef>
              <a:spcAft>
                <a:spcPts val="0"/>
              </a:spcAft>
              <a:buSzPts val="1384"/>
              <a:buNone/>
            </a:pPr>
            <a:r>
              <a:t/>
            </a:r>
            <a:endParaRPr b="1" sz="2035">
              <a:solidFill>
                <a:srgbClr val="FF0000"/>
              </a:solidFill>
              <a:latin typeface="Verdana"/>
              <a:ea typeface="Verdana"/>
              <a:cs typeface="Verdana"/>
              <a:sym typeface="Verdana"/>
            </a:endParaRPr>
          </a:p>
          <a:p>
            <a:pPr indent="0" lvl="0" marL="109728" rtl="0" algn="l">
              <a:lnSpc>
                <a:spcPct val="80000"/>
              </a:lnSpc>
              <a:spcBef>
                <a:spcPts val="400"/>
              </a:spcBef>
              <a:spcAft>
                <a:spcPts val="0"/>
              </a:spcAft>
              <a:buSzPts val="1510"/>
              <a:buNone/>
            </a:pPr>
            <a:r>
              <a:rPr b="1" lang="en-GB" sz="2220">
                <a:solidFill>
                  <a:srgbClr val="FF0000"/>
                </a:solidFill>
                <a:latin typeface="Verdana"/>
                <a:ea typeface="Verdana"/>
                <a:cs typeface="Verdana"/>
                <a:sym typeface="Verdana"/>
              </a:rPr>
              <a:t>Voices of Change- makers: 1</a:t>
            </a:r>
            <a:r>
              <a:rPr b="1" baseline="30000" lang="en-GB" sz="2220">
                <a:solidFill>
                  <a:srgbClr val="FF0000"/>
                </a:solidFill>
                <a:latin typeface="Verdana"/>
                <a:ea typeface="Verdana"/>
                <a:cs typeface="Verdana"/>
                <a:sym typeface="Verdana"/>
              </a:rPr>
              <a:t>st</a:t>
            </a:r>
            <a:r>
              <a:rPr b="1" lang="en-GB" sz="2220">
                <a:solidFill>
                  <a:srgbClr val="FF0000"/>
                </a:solidFill>
                <a:latin typeface="Verdana"/>
                <a:ea typeface="Verdana"/>
                <a:cs typeface="Verdana"/>
                <a:sym typeface="Verdana"/>
              </a:rPr>
              <a:t> Slide</a:t>
            </a:r>
            <a:endParaRPr/>
          </a:p>
          <a:p>
            <a:pPr indent="0" lvl="0" marL="109728" rtl="0" algn="l">
              <a:lnSpc>
                <a:spcPct val="80000"/>
              </a:lnSpc>
              <a:spcBef>
                <a:spcPts val="400"/>
              </a:spcBef>
              <a:spcAft>
                <a:spcPts val="0"/>
              </a:spcAft>
              <a:buSzPts val="1384"/>
              <a:buNone/>
            </a:pPr>
            <a:r>
              <a:t/>
            </a:r>
            <a:endParaRPr sz="2035">
              <a:latin typeface="Verdana"/>
              <a:ea typeface="Verdana"/>
              <a:cs typeface="Verdana"/>
              <a:sym typeface="Verdana"/>
            </a:endParaRPr>
          </a:p>
          <a:p>
            <a:pPr indent="0" lvl="0" marL="109728" rtl="0" algn="l">
              <a:lnSpc>
                <a:spcPct val="80000"/>
              </a:lnSpc>
              <a:spcBef>
                <a:spcPts val="400"/>
              </a:spcBef>
              <a:spcAft>
                <a:spcPts val="0"/>
              </a:spcAft>
              <a:buSzPts val="1384"/>
              <a:buNone/>
            </a:pPr>
            <a:r>
              <a:rPr i="1" lang="en-GB" sz="2035">
                <a:solidFill>
                  <a:srgbClr val="0070C0"/>
                </a:solidFill>
                <a:latin typeface="Verdana"/>
                <a:ea typeface="Verdana"/>
                <a:cs typeface="Verdana"/>
                <a:sym typeface="Verdana"/>
              </a:rPr>
              <a:t>“We were always part of the health services provided by the government. It was a mechanical work. But today, with increased understanding and knowledge of the concerned issues, we are able to reach out to these girls more closely. They are like flower buds which have been plucked and crushed even before they could bloom. They need our help.”</a:t>
            </a:r>
            <a:r>
              <a:rPr i="1" lang="en-GB" sz="2035">
                <a:latin typeface="Verdana"/>
                <a:ea typeface="Verdana"/>
                <a:cs typeface="Verdana"/>
                <a:sym typeface="Verdana"/>
              </a:rPr>
              <a:t> </a:t>
            </a:r>
            <a:endParaRPr/>
          </a:p>
          <a:p>
            <a:pPr indent="0" lvl="0" marL="109728" rtl="0" algn="l">
              <a:lnSpc>
                <a:spcPct val="80000"/>
              </a:lnSpc>
              <a:spcBef>
                <a:spcPts val="400"/>
              </a:spcBef>
              <a:spcAft>
                <a:spcPts val="0"/>
              </a:spcAft>
              <a:buSzPts val="1384"/>
              <a:buNone/>
            </a:pPr>
            <a:r>
              <a:t/>
            </a:r>
            <a:endParaRPr sz="2035">
              <a:solidFill>
                <a:srgbClr val="002060"/>
              </a:solidFill>
              <a:latin typeface="Verdana"/>
              <a:ea typeface="Verdana"/>
              <a:cs typeface="Verdana"/>
              <a:sym typeface="Verdana"/>
            </a:endParaRPr>
          </a:p>
          <a:p>
            <a:pPr indent="0" lvl="0" marL="109728" rtl="0" algn="l">
              <a:lnSpc>
                <a:spcPct val="80000"/>
              </a:lnSpc>
              <a:spcBef>
                <a:spcPts val="400"/>
              </a:spcBef>
              <a:spcAft>
                <a:spcPts val="0"/>
              </a:spcAft>
              <a:buSzPts val="1384"/>
              <a:buNone/>
            </a:pPr>
            <a:r>
              <a:rPr i="1" lang="en-GB" sz="2035">
                <a:solidFill>
                  <a:srgbClr val="7030A0"/>
                </a:solidFill>
                <a:latin typeface="Verdana"/>
                <a:ea typeface="Verdana"/>
                <a:cs typeface="Verdana"/>
                <a:sym typeface="Verdana"/>
              </a:rPr>
              <a:t>“We are able to reach out to many more who are in need of Antenatal Care &amp; Postnatal Care – the majority of whom, we realise now, are EMGs.” </a:t>
            </a:r>
            <a:endParaRPr/>
          </a:p>
          <a:p>
            <a:pPr indent="0" lvl="0" marL="109728" rtl="0" algn="l">
              <a:lnSpc>
                <a:spcPct val="80000"/>
              </a:lnSpc>
              <a:spcBef>
                <a:spcPts val="400"/>
              </a:spcBef>
              <a:spcAft>
                <a:spcPts val="0"/>
              </a:spcAft>
              <a:buSzPts val="1384"/>
              <a:buNone/>
            </a:pPr>
            <a:r>
              <a:t/>
            </a:r>
            <a:endParaRPr sz="2035"/>
          </a:p>
          <a:p>
            <a:pPr indent="0" lvl="0" marL="109728" rtl="0" algn="l">
              <a:lnSpc>
                <a:spcPct val="80000"/>
              </a:lnSpc>
              <a:spcBef>
                <a:spcPts val="400"/>
              </a:spcBef>
              <a:spcAft>
                <a:spcPts val="0"/>
              </a:spcAft>
              <a:buSzPts val="1384"/>
              <a:buNone/>
            </a:pPr>
            <a:r>
              <a:rPr i="1" lang="en-GB" sz="2035">
                <a:solidFill>
                  <a:srgbClr val="00B050"/>
                </a:solidFill>
                <a:latin typeface="Verdana"/>
                <a:ea typeface="Verdana"/>
                <a:cs typeface="Verdana"/>
                <a:sym typeface="Verdana"/>
              </a:rPr>
              <a:t>“The community today acknowledges our roles in rural health service. Our sustained involvement and constant interface with the EMGs and their families has reduced GBV and have increased the understanding on SRHR.” </a:t>
            </a:r>
            <a:endParaRPr/>
          </a:p>
          <a:p>
            <a:pPr indent="0" lvl="0" marL="109728" rtl="0" algn="l">
              <a:lnSpc>
                <a:spcPct val="80000"/>
              </a:lnSpc>
              <a:spcBef>
                <a:spcPts val="400"/>
              </a:spcBef>
              <a:spcAft>
                <a:spcPts val="0"/>
              </a:spcAft>
              <a:buSzPts val="1258"/>
              <a:buNone/>
            </a:pPr>
            <a:r>
              <a:t/>
            </a:r>
            <a:endParaRPr sz="1850"/>
          </a:p>
          <a:p>
            <a:pPr indent="0" lvl="0" marL="109728" rtl="0" algn="l">
              <a:lnSpc>
                <a:spcPct val="80000"/>
              </a:lnSpc>
              <a:spcBef>
                <a:spcPts val="400"/>
              </a:spcBef>
              <a:spcAft>
                <a:spcPts val="0"/>
              </a:spcAft>
              <a:buSzPts val="1258"/>
              <a:buNone/>
            </a:pPr>
            <a:r>
              <a:t/>
            </a:r>
            <a:endParaRPr sz="1850">
              <a:latin typeface="Verdana"/>
              <a:ea typeface="Verdana"/>
              <a:cs typeface="Verdana"/>
              <a:sym typeface="Verdana"/>
            </a:endParaRPr>
          </a:p>
          <a:p>
            <a:pPr indent="0" lvl="0" marL="109728" rtl="0" algn="l">
              <a:lnSpc>
                <a:spcPct val="80000"/>
              </a:lnSpc>
              <a:spcBef>
                <a:spcPts val="400"/>
              </a:spcBef>
              <a:spcAft>
                <a:spcPts val="0"/>
              </a:spcAft>
              <a:buSzPts val="1258"/>
              <a:buNone/>
            </a:pPr>
            <a:r>
              <a:t/>
            </a:r>
            <a:endParaRPr sz="1850">
              <a:latin typeface="Verdana"/>
              <a:ea typeface="Verdana"/>
              <a:cs typeface="Verdana"/>
              <a:sym typeface="Verdana"/>
            </a:endParaRPr>
          </a:p>
        </p:txBody>
      </p:sp>
      <p:sp>
        <p:nvSpPr>
          <p:cNvPr id="163" name="Google Shape;163;p23"/>
          <p:cNvSpPr txBox="1"/>
          <p:nvPr>
            <p:ph type="title"/>
          </p:nvPr>
        </p:nvSpPr>
        <p:spPr>
          <a:xfrm>
            <a:off x="457200" y="274638"/>
            <a:ext cx="8229600" cy="7159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4"/>
          <p:cNvSpPr txBox="1"/>
          <p:nvPr>
            <p:ph idx="1" type="body"/>
          </p:nvPr>
        </p:nvSpPr>
        <p:spPr>
          <a:xfrm>
            <a:off x="457200" y="1066800"/>
            <a:ext cx="8229600" cy="54102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360"/>
              <a:buNone/>
            </a:pPr>
            <a:r>
              <a:rPr b="1" i="1" lang="en-GB" sz="2000">
                <a:latin typeface="Verdana"/>
                <a:ea typeface="Verdana"/>
                <a:cs typeface="Verdana"/>
                <a:sym typeface="Verdana"/>
              </a:rPr>
              <a:t>The Voices from the Ground</a:t>
            </a:r>
            <a:endParaRPr/>
          </a:p>
          <a:p>
            <a:pPr indent="0" lvl="0" marL="109728" rtl="0" algn="l">
              <a:lnSpc>
                <a:spcPct val="90000"/>
              </a:lnSpc>
              <a:spcBef>
                <a:spcPts val="40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428"/>
              <a:buNone/>
            </a:pPr>
            <a:r>
              <a:rPr b="1" lang="en-GB" sz="2100">
                <a:solidFill>
                  <a:srgbClr val="FF0000"/>
                </a:solidFill>
                <a:latin typeface="Verdana"/>
                <a:ea typeface="Verdana"/>
                <a:cs typeface="Verdana"/>
                <a:sym typeface="Verdana"/>
              </a:rPr>
              <a:t>Voices of Change- makers: 2</a:t>
            </a:r>
            <a:r>
              <a:rPr b="1" baseline="30000" lang="en-GB" sz="2100">
                <a:solidFill>
                  <a:srgbClr val="FF0000"/>
                </a:solidFill>
                <a:latin typeface="Verdana"/>
                <a:ea typeface="Verdana"/>
                <a:cs typeface="Verdana"/>
                <a:sym typeface="Verdana"/>
              </a:rPr>
              <a:t>nd</a:t>
            </a:r>
            <a:r>
              <a:rPr b="1" lang="en-GB" sz="2100">
                <a:solidFill>
                  <a:srgbClr val="FF0000"/>
                </a:solidFill>
                <a:latin typeface="Verdana"/>
                <a:ea typeface="Verdana"/>
                <a:cs typeface="Verdana"/>
                <a:sym typeface="Verdana"/>
              </a:rPr>
              <a:t> Slide</a:t>
            </a:r>
            <a:endParaRPr/>
          </a:p>
          <a:p>
            <a:pPr indent="0" lvl="0" marL="109728" rtl="0" algn="l">
              <a:lnSpc>
                <a:spcPct val="90000"/>
              </a:lnSpc>
              <a:spcBef>
                <a:spcPts val="400"/>
              </a:spcBef>
              <a:spcAft>
                <a:spcPts val="0"/>
              </a:spcAft>
              <a:buSzPts val="1360"/>
              <a:buNone/>
            </a:pPr>
            <a:r>
              <a:t/>
            </a:r>
            <a:endParaRPr sz="2000">
              <a:latin typeface="Verdana"/>
              <a:ea typeface="Verdana"/>
              <a:cs typeface="Verdana"/>
              <a:sym typeface="Verdana"/>
            </a:endParaRPr>
          </a:p>
          <a:p>
            <a:pPr indent="0" lvl="0" marL="109728" rtl="0" algn="l">
              <a:lnSpc>
                <a:spcPct val="90000"/>
              </a:lnSpc>
              <a:spcBef>
                <a:spcPts val="400"/>
              </a:spcBef>
              <a:spcAft>
                <a:spcPts val="0"/>
              </a:spcAft>
              <a:buSzPts val="1360"/>
              <a:buNone/>
            </a:pPr>
            <a:r>
              <a:rPr lang="en-GB" sz="2000">
                <a:solidFill>
                  <a:schemeClr val="accent6"/>
                </a:solidFill>
                <a:latin typeface="Verdana"/>
                <a:ea typeface="Verdana"/>
                <a:cs typeface="Verdana"/>
                <a:sym typeface="Verdana"/>
              </a:rPr>
              <a:t>“Previously we were not given any information with respect to the various schemes of the government in health care. Now, IMAGE provides us detailed information. This has empowered us in many ways – we are able to spread the information with the community thereby increasing their scope to avail the same. This has increased our acceptance and accountability within the communities we work with.”</a:t>
            </a:r>
            <a:endParaRPr i="1" sz="2000">
              <a:solidFill>
                <a:schemeClr val="accent6"/>
              </a:solidFill>
              <a:latin typeface="Verdana"/>
              <a:ea typeface="Verdana"/>
              <a:cs typeface="Verdana"/>
              <a:sym typeface="Verdana"/>
            </a:endParaRPr>
          </a:p>
          <a:p>
            <a:pPr indent="0" lvl="0" marL="109728" rtl="0" algn="l">
              <a:lnSpc>
                <a:spcPct val="90000"/>
              </a:lnSpc>
              <a:spcBef>
                <a:spcPts val="400"/>
              </a:spcBef>
              <a:spcAft>
                <a:spcPts val="0"/>
              </a:spcAft>
              <a:buSzPts val="1360"/>
              <a:buNone/>
            </a:pPr>
            <a:r>
              <a:t/>
            </a:r>
            <a:endParaRPr sz="2000">
              <a:solidFill>
                <a:srgbClr val="002060"/>
              </a:solidFill>
              <a:latin typeface="Verdana"/>
              <a:ea typeface="Verdana"/>
              <a:cs typeface="Verdana"/>
              <a:sym typeface="Verdana"/>
            </a:endParaRPr>
          </a:p>
          <a:p>
            <a:pPr indent="0" lvl="0" marL="109728" rtl="0" algn="l">
              <a:lnSpc>
                <a:spcPct val="90000"/>
              </a:lnSpc>
              <a:spcBef>
                <a:spcPts val="400"/>
              </a:spcBef>
              <a:spcAft>
                <a:spcPts val="0"/>
              </a:spcAft>
              <a:buSzPts val="1360"/>
              <a:buNone/>
            </a:pPr>
            <a:r>
              <a:rPr lang="en-GB" sz="2000">
                <a:solidFill>
                  <a:srgbClr val="0070C0"/>
                </a:solidFill>
                <a:latin typeface="Verdana"/>
                <a:ea typeface="Verdana"/>
                <a:cs typeface="Verdana"/>
                <a:sym typeface="Verdana"/>
              </a:rPr>
              <a:t>“The ASHA workers from the non- project areas are approaching the organisations to include them in the project – a clear indicator that the project has empowered the ASHA workers and has increased their accountability. Also, the EMGs in non-project areas are asking for help and expansion of the project to include them.” </a:t>
            </a:r>
            <a:endParaRPr/>
          </a:p>
          <a:p>
            <a:pPr indent="0" lvl="0" marL="109728" rtl="0" algn="l">
              <a:lnSpc>
                <a:spcPct val="90000"/>
              </a:lnSpc>
              <a:spcBef>
                <a:spcPts val="400"/>
              </a:spcBef>
              <a:spcAft>
                <a:spcPts val="0"/>
              </a:spcAft>
              <a:buSzPts val="1360"/>
              <a:buNone/>
            </a:pPr>
            <a:r>
              <a:t/>
            </a:r>
            <a:endParaRPr sz="2000"/>
          </a:p>
          <a:p>
            <a:pPr indent="0" lvl="0" marL="109728" rtl="0" algn="l">
              <a:lnSpc>
                <a:spcPct val="90000"/>
              </a:lnSpc>
              <a:spcBef>
                <a:spcPts val="400"/>
              </a:spcBef>
              <a:spcAft>
                <a:spcPts val="0"/>
              </a:spcAft>
              <a:buSzPts val="1360"/>
              <a:buNone/>
            </a:pPr>
            <a:r>
              <a:t/>
            </a:r>
            <a:endParaRPr sz="2000"/>
          </a:p>
          <a:p>
            <a:pPr indent="0" lvl="0" marL="109728" rtl="0" algn="l">
              <a:lnSpc>
                <a:spcPct val="90000"/>
              </a:lnSpc>
              <a:spcBef>
                <a:spcPts val="400"/>
              </a:spcBef>
              <a:spcAft>
                <a:spcPts val="0"/>
              </a:spcAft>
              <a:buSzPts val="1360"/>
              <a:buNone/>
            </a:pPr>
            <a:r>
              <a:t/>
            </a:r>
            <a:endParaRPr sz="2000">
              <a:latin typeface="Verdana"/>
              <a:ea typeface="Verdana"/>
              <a:cs typeface="Verdana"/>
              <a:sym typeface="Verdana"/>
            </a:endParaRPr>
          </a:p>
          <a:p>
            <a:pPr indent="0" lvl="0" marL="109728" rtl="0" algn="l">
              <a:lnSpc>
                <a:spcPct val="90000"/>
              </a:lnSpc>
              <a:spcBef>
                <a:spcPts val="400"/>
              </a:spcBef>
              <a:spcAft>
                <a:spcPts val="0"/>
              </a:spcAft>
              <a:buSzPts val="1360"/>
              <a:buNone/>
            </a:pPr>
            <a:r>
              <a:t/>
            </a:r>
            <a:endParaRPr sz="2000">
              <a:latin typeface="Verdana"/>
              <a:ea typeface="Verdana"/>
              <a:cs typeface="Verdana"/>
              <a:sym typeface="Verdana"/>
            </a:endParaRPr>
          </a:p>
        </p:txBody>
      </p:sp>
      <p:sp>
        <p:nvSpPr>
          <p:cNvPr id="169" name="Google Shape;169;p24"/>
          <p:cNvSpPr txBox="1"/>
          <p:nvPr>
            <p:ph type="title"/>
          </p:nvPr>
        </p:nvSpPr>
        <p:spPr>
          <a:xfrm>
            <a:off x="457200" y="274638"/>
            <a:ext cx="8229600" cy="7159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5"/>
          <p:cNvSpPr txBox="1"/>
          <p:nvPr>
            <p:ph idx="1" type="body"/>
          </p:nvPr>
        </p:nvSpPr>
        <p:spPr>
          <a:xfrm>
            <a:off x="457200" y="838200"/>
            <a:ext cx="8229600" cy="57912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384"/>
              <a:buNone/>
            </a:pPr>
            <a:r>
              <a:rPr b="1" lang="en-GB" sz="2035">
                <a:latin typeface="Verdana"/>
                <a:ea typeface="Verdana"/>
                <a:cs typeface="Verdana"/>
                <a:sym typeface="Verdana"/>
              </a:rPr>
              <a:t>Recommendations from the Ground: 1</a:t>
            </a:r>
            <a:r>
              <a:rPr b="1" baseline="30000" lang="en-GB" sz="2035">
                <a:latin typeface="Verdana"/>
                <a:ea typeface="Verdana"/>
                <a:cs typeface="Verdana"/>
                <a:sym typeface="Verdana"/>
              </a:rPr>
              <a:t>st</a:t>
            </a:r>
            <a:r>
              <a:rPr b="1" lang="en-GB" sz="2035">
                <a:latin typeface="Verdana"/>
                <a:ea typeface="Verdana"/>
                <a:cs typeface="Verdana"/>
                <a:sym typeface="Verdana"/>
              </a:rPr>
              <a:t> Slide</a:t>
            </a:r>
            <a:endParaRPr/>
          </a:p>
          <a:p>
            <a:pPr indent="0" lvl="0" marL="109728" rtl="0" algn="l">
              <a:lnSpc>
                <a:spcPct val="90000"/>
              </a:lnSpc>
              <a:spcBef>
                <a:spcPts val="400"/>
              </a:spcBef>
              <a:spcAft>
                <a:spcPts val="0"/>
              </a:spcAft>
              <a:buSzPts val="1258"/>
              <a:buNone/>
            </a:pPr>
            <a:r>
              <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b="1" lang="en-GB" sz="1850">
                <a:solidFill>
                  <a:srgbClr val="FF0000"/>
                </a:solidFill>
                <a:latin typeface="Verdana"/>
                <a:ea typeface="Verdana"/>
                <a:cs typeface="Verdana"/>
                <a:sym typeface="Verdana"/>
              </a:rPr>
              <a:t>Important to understand and map the needs of the EMGs. </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lang="en-GB" sz="1850">
                <a:latin typeface="Verdana"/>
                <a:ea typeface="Verdana"/>
                <a:cs typeface="Verdana"/>
                <a:sym typeface="Verdana"/>
              </a:rPr>
              <a:t>Their needs range from access to nutritional food to health care facilities for them and their children, the understanding of SRHR and stopping all forms of GBV in their lives, and access to options of resuming education/job oriented vocational training and then actually starting to work and earn their living. </a:t>
            </a:r>
            <a:endParaRPr sz="1850">
              <a:latin typeface="Verdana"/>
              <a:ea typeface="Verdana"/>
              <a:cs typeface="Verdana"/>
              <a:sym typeface="Verdana"/>
            </a:endParaRPr>
          </a:p>
          <a:p>
            <a:pPr indent="0" lvl="0" marL="109728" rtl="0" algn="l">
              <a:lnSpc>
                <a:spcPct val="90000"/>
              </a:lnSpc>
              <a:spcBef>
                <a:spcPts val="400"/>
              </a:spcBef>
              <a:spcAft>
                <a:spcPts val="0"/>
              </a:spcAft>
              <a:buSzPts val="1258"/>
              <a:buNone/>
            </a:pPr>
            <a:r>
              <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b="1" lang="en-GB" sz="1850">
                <a:solidFill>
                  <a:srgbClr val="FF0000"/>
                </a:solidFill>
                <a:latin typeface="Verdana"/>
                <a:ea typeface="Verdana"/>
                <a:cs typeface="Verdana"/>
                <a:sym typeface="Verdana"/>
              </a:rPr>
              <a:t>Prioritisation of cases</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lang="en-GB" sz="1850">
                <a:latin typeface="Verdana"/>
                <a:ea typeface="Verdana"/>
                <a:cs typeface="Verdana"/>
                <a:sym typeface="Verdana"/>
              </a:rPr>
              <a:t>Each is an unique case study and the EMGs are at various levels of vulnerability. </a:t>
            </a:r>
            <a:endParaRPr sz="1850">
              <a:latin typeface="Verdana"/>
              <a:ea typeface="Verdana"/>
              <a:cs typeface="Verdana"/>
              <a:sym typeface="Verdana"/>
            </a:endParaRPr>
          </a:p>
          <a:p>
            <a:pPr indent="0" lvl="0" marL="109728" rtl="0" algn="l">
              <a:lnSpc>
                <a:spcPct val="90000"/>
              </a:lnSpc>
              <a:spcBef>
                <a:spcPts val="400"/>
              </a:spcBef>
              <a:spcAft>
                <a:spcPts val="0"/>
              </a:spcAft>
              <a:buSzPts val="1258"/>
              <a:buNone/>
            </a:pPr>
            <a:r>
              <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b="1" lang="en-GB" sz="1850">
                <a:solidFill>
                  <a:srgbClr val="FF0000"/>
                </a:solidFill>
                <a:latin typeface="Verdana"/>
                <a:ea typeface="Verdana"/>
                <a:cs typeface="Verdana"/>
                <a:sym typeface="Verdana"/>
              </a:rPr>
              <a:t>More frequent visits and meetings with the EMGs essential – </a:t>
            </a:r>
            <a:r>
              <a:rPr b="1" lang="en-GB" sz="1850">
                <a:latin typeface="Verdana"/>
                <a:ea typeface="Verdana"/>
                <a:cs typeface="Verdana"/>
                <a:sym typeface="Verdana"/>
              </a:rPr>
              <a:t>Vulnerability is extreme and acute </a:t>
            </a:r>
            <a:endParaRPr b="1" sz="1850">
              <a:latin typeface="Verdana"/>
              <a:ea typeface="Verdana"/>
              <a:cs typeface="Verdana"/>
              <a:sym typeface="Verdana"/>
            </a:endParaRPr>
          </a:p>
          <a:p>
            <a:pPr indent="0" lvl="0" marL="109728" rtl="0" algn="l">
              <a:lnSpc>
                <a:spcPct val="90000"/>
              </a:lnSpc>
              <a:spcBef>
                <a:spcPts val="400"/>
              </a:spcBef>
              <a:spcAft>
                <a:spcPts val="0"/>
              </a:spcAft>
              <a:buSzPts val="1258"/>
              <a:buNone/>
            </a:pPr>
            <a:r>
              <a:t/>
            </a:r>
            <a:endParaRPr b="1" sz="1850">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258"/>
              <a:buNone/>
            </a:pPr>
            <a:r>
              <a:rPr b="1" lang="en-GB" sz="1850">
                <a:solidFill>
                  <a:srgbClr val="FF0000"/>
                </a:solidFill>
                <a:latin typeface="Verdana"/>
                <a:ea typeface="Verdana"/>
                <a:cs typeface="Verdana"/>
                <a:sym typeface="Verdana"/>
              </a:rPr>
              <a:t>Child clubs and Balika Sanghas needs to be strengthened – </a:t>
            </a:r>
            <a:r>
              <a:rPr b="1" lang="en-GB" sz="1850">
                <a:latin typeface="Verdana"/>
                <a:ea typeface="Verdana"/>
                <a:cs typeface="Verdana"/>
                <a:sym typeface="Verdana"/>
              </a:rPr>
              <a:t>Can be a formidable force</a:t>
            </a:r>
            <a:endParaRPr b="1" sz="1850">
              <a:latin typeface="Verdana"/>
              <a:ea typeface="Verdana"/>
              <a:cs typeface="Verdana"/>
              <a:sym typeface="Verdana"/>
            </a:endParaRPr>
          </a:p>
          <a:p>
            <a:pPr indent="0" lvl="0" marL="109728" rtl="0" algn="l">
              <a:lnSpc>
                <a:spcPct val="90000"/>
              </a:lnSpc>
              <a:spcBef>
                <a:spcPts val="400"/>
              </a:spcBef>
              <a:spcAft>
                <a:spcPts val="0"/>
              </a:spcAft>
              <a:buSzPts val="1258"/>
              <a:buNone/>
            </a:pPr>
            <a:r>
              <a:t/>
            </a:r>
            <a:endParaRPr sz="1850"/>
          </a:p>
          <a:p>
            <a:pPr indent="0" lvl="0" marL="109728" rtl="0" algn="l">
              <a:lnSpc>
                <a:spcPct val="90000"/>
              </a:lnSpc>
              <a:spcBef>
                <a:spcPts val="400"/>
              </a:spcBef>
              <a:spcAft>
                <a:spcPts val="0"/>
              </a:spcAft>
              <a:buSzPts val="1258"/>
              <a:buNone/>
            </a:pPr>
            <a:r>
              <a:t/>
            </a:r>
            <a:endParaRPr sz="1850">
              <a:latin typeface="Verdana"/>
              <a:ea typeface="Verdana"/>
              <a:cs typeface="Verdana"/>
              <a:sym typeface="Verdana"/>
            </a:endParaRPr>
          </a:p>
          <a:p>
            <a:pPr indent="0" lvl="0" marL="109728" rtl="0" algn="l">
              <a:lnSpc>
                <a:spcPct val="90000"/>
              </a:lnSpc>
              <a:spcBef>
                <a:spcPts val="400"/>
              </a:spcBef>
              <a:spcAft>
                <a:spcPts val="0"/>
              </a:spcAft>
              <a:buSzPts val="1258"/>
              <a:buNone/>
            </a:pPr>
            <a:r>
              <a:t/>
            </a:r>
            <a:endParaRPr sz="1850">
              <a:latin typeface="Verdana"/>
              <a:ea typeface="Verdana"/>
              <a:cs typeface="Verdana"/>
              <a:sym typeface="Verdana"/>
            </a:endParaRPr>
          </a:p>
        </p:txBody>
      </p:sp>
      <p:sp>
        <p:nvSpPr>
          <p:cNvPr id="175" name="Google Shape;175;p25"/>
          <p:cNvSpPr txBox="1"/>
          <p:nvPr>
            <p:ph type="title"/>
          </p:nvPr>
        </p:nvSpPr>
        <p:spPr>
          <a:xfrm>
            <a:off x="457200" y="274638"/>
            <a:ext cx="8229600" cy="4873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520"/>
              <a:buFont typeface="Verdana"/>
              <a:buNone/>
            </a:pPr>
            <a:r>
              <a:rPr lang="en-GB" sz="2520">
                <a:latin typeface="Verdana"/>
                <a:ea typeface="Verdana"/>
                <a:cs typeface="Verdana"/>
                <a:sym typeface="Verdana"/>
              </a:rPr>
              <a:t>Review of IMAGE –K (Jan-Nov 2018)</a:t>
            </a:r>
            <a:endParaRPr sz="252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6"/>
          <p:cNvSpPr txBox="1"/>
          <p:nvPr>
            <p:ph idx="1" type="body"/>
          </p:nvPr>
        </p:nvSpPr>
        <p:spPr>
          <a:xfrm>
            <a:off x="457200" y="990600"/>
            <a:ext cx="8229600" cy="54864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360"/>
              <a:buNone/>
            </a:pPr>
            <a:r>
              <a:rPr b="1" lang="en-GB" sz="2000">
                <a:latin typeface="Verdana"/>
                <a:ea typeface="Verdana"/>
                <a:cs typeface="Verdana"/>
                <a:sym typeface="Verdana"/>
              </a:rPr>
              <a:t>Recommendations from the Ground: 2</a:t>
            </a:r>
            <a:r>
              <a:rPr b="1" baseline="30000" lang="en-GB" sz="2000">
                <a:latin typeface="Verdana"/>
                <a:ea typeface="Verdana"/>
                <a:cs typeface="Verdana"/>
                <a:sym typeface="Verdana"/>
              </a:rPr>
              <a:t>nd</a:t>
            </a:r>
            <a:r>
              <a:rPr b="1" lang="en-GB" sz="2000">
                <a:latin typeface="Verdana"/>
                <a:ea typeface="Verdana"/>
                <a:cs typeface="Verdana"/>
                <a:sym typeface="Verdana"/>
              </a:rPr>
              <a:t> Slide</a:t>
            </a:r>
            <a:endParaRPr b="1" sz="2000">
              <a:latin typeface="Verdana"/>
              <a:ea typeface="Verdana"/>
              <a:cs typeface="Verdana"/>
              <a:sym typeface="Verdana"/>
            </a:endParaRPr>
          </a:p>
          <a:p>
            <a:pPr indent="0" lvl="0" marL="109728" rtl="0" algn="l">
              <a:spcBef>
                <a:spcPts val="400"/>
              </a:spcBef>
              <a:spcAft>
                <a:spcPts val="0"/>
              </a:spcAft>
              <a:buSzPts val="1360"/>
              <a:buNone/>
            </a:pPr>
            <a:r>
              <a:t/>
            </a:r>
            <a:endParaRPr b="1" sz="2000">
              <a:latin typeface="Verdana"/>
              <a:ea typeface="Verdana"/>
              <a:cs typeface="Verdana"/>
              <a:sym typeface="Verdana"/>
            </a:endParaRPr>
          </a:p>
          <a:p>
            <a:pPr indent="0" lvl="0" marL="109728" rtl="0" algn="l">
              <a:spcBef>
                <a:spcPts val="400"/>
              </a:spcBef>
              <a:spcAft>
                <a:spcPts val="0"/>
              </a:spcAft>
              <a:buSzPts val="1360"/>
              <a:buNone/>
            </a:pPr>
            <a:r>
              <a:rPr b="1" lang="en-GB" sz="2000">
                <a:solidFill>
                  <a:srgbClr val="FF0000"/>
                </a:solidFill>
                <a:latin typeface="Verdana"/>
                <a:ea typeface="Verdana"/>
                <a:cs typeface="Verdana"/>
                <a:sym typeface="Verdana"/>
              </a:rPr>
              <a:t>Demand for home-based and local skill development &amp; livelihood options</a:t>
            </a:r>
            <a:endParaRPr/>
          </a:p>
          <a:p>
            <a:pPr indent="0" lvl="0" marL="109728" rtl="0" algn="l">
              <a:spcBef>
                <a:spcPts val="40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spcBef>
                <a:spcPts val="400"/>
              </a:spcBef>
              <a:spcAft>
                <a:spcPts val="0"/>
              </a:spcAft>
              <a:buSzPts val="1360"/>
              <a:buNone/>
            </a:pPr>
            <a:r>
              <a:rPr lang="en-GB" sz="2000"/>
              <a:t>The point was identified in the Risk Analysis in the project proposal.</a:t>
            </a:r>
            <a:endParaRPr/>
          </a:p>
          <a:p>
            <a:pPr indent="-256032" lvl="0" marL="365760" rtl="0" algn="l">
              <a:spcBef>
                <a:spcPts val="400"/>
              </a:spcBef>
              <a:spcAft>
                <a:spcPts val="0"/>
              </a:spcAft>
              <a:buSzPts val="1360"/>
              <a:buChar char="▶"/>
            </a:pPr>
            <a:r>
              <a:rPr lang="en-GB" sz="2000"/>
              <a:t>Most EMGs and their families asked for localised trainings and  home-based livelihood options/jobs within their households. </a:t>
            </a:r>
            <a:endParaRPr/>
          </a:p>
          <a:p>
            <a:pPr indent="-256032" lvl="0" marL="365760" rtl="0" algn="l">
              <a:spcBef>
                <a:spcPts val="400"/>
              </a:spcBef>
              <a:spcAft>
                <a:spcPts val="0"/>
              </a:spcAft>
              <a:buSzPts val="1360"/>
              <a:buChar char="▶"/>
            </a:pPr>
            <a:r>
              <a:rPr lang="en-GB" sz="2000">
                <a:latin typeface="Verdana"/>
                <a:ea typeface="Verdana"/>
                <a:cs typeface="Verdana"/>
                <a:sym typeface="Verdana"/>
              </a:rPr>
              <a:t>Financial constrains is one of the important factors</a:t>
            </a:r>
            <a:endParaRPr/>
          </a:p>
          <a:p>
            <a:pPr indent="-256032" lvl="0" marL="365760" rtl="0" algn="l">
              <a:spcBef>
                <a:spcPts val="400"/>
              </a:spcBef>
              <a:spcAft>
                <a:spcPts val="0"/>
              </a:spcAft>
              <a:buSzPts val="1360"/>
              <a:buChar char="▶"/>
            </a:pPr>
            <a:r>
              <a:rPr lang="en-GB" sz="2000">
                <a:latin typeface="Verdana"/>
                <a:ea typeface="Verdana"/>
                <a:cs typeface="Verdana"/>
                <a:sym typeface="Verdana"/>
              </a:rPr>
              <a:t>Taboos against allowing married girls from travelling outside the village and working for outsiders another factor.</a:t>
            </a:r>
            <a:endParaRPr/>
          </a:p>
          <a:p>
            <a:pPr indent="-256032" lvl="0" marL="365760" rtl="0" algn="l">
              <a:spcBef>
                <a:spcPts val="400"/>
              </a:spcBef>
              <a:spcAft>
                <a:spcPts val="0"/>
              </a:spcAft>
              <a:buSzPts val="1360"/>
              <a:buChar char="▶"/>
            </a:pPr>
            <a:r>
              <a:rPr lang="en-GB" sz="2000">
                <a:latin typeface="Verdana"/>
                <a:ea typeface="Verdana"/>
                <a:cs typeface="Verdana"/>
                <a:sym typeface="Verdana"/>
              </a:rPr>
              <a:t>Most girls have small children</a:t>
            </a:r>
            <a:endParaRPr/>
          </a:p>
          <a:p>
            <a:pPr indent="-256032" lvl="0" marL="365760" rtl="0" algn="l">
              <a:spcBef>
                <a:spcPts val="400"/>
              </a:spcBef>
              <a:spcAft>
                <a:spcPts val="0"/>
              </a:spcAft>
              <a:buSzPts val="1360"/>
              <a:buChar char="▶"/>
            </a:pPr>
            <a:r>
              <a:rPr lang="en-GB" sz="2000">
                <a:latin typeface="Verdana"/>
                <a:ea typeface="Verdana"/>
                <a:cs typeface="Verdana"/>
                <a:sym typeface="Verdana"/>
              </a:rPr>
              <a:t>Non-availability of local trainers – can be addressed - EMGs becoming Trainers </a:t>
            </a:r>
            <a:endParaRPr sz="2000">
              <a:latin typeface="Verdana"/>
              <a:ea typeface="Verdana"/>
              <a:cs typeface="Verdana"/>
              <a:sym typeface="Verdana"/>
            </a:endParaRPr>
          </a:p>
          <a:p>
            <a:pPr indent="0" lvl="0" marL="109728" rtl="0" algn="l">
              <a:spcBef>
                <a:spcPts val="400"/>
              </a:spcBef>
              <a:spcAft>
                <a:spcPts val="0"/>
              </a:spcAft>
              <a:buSzPts val="1360"/>
              <a:buNone/>
            </a:pPr>
            <a:r>
              <a:t/>
            </a:r>
            <a:endParaRPr sz="2000">
              <a:latin typeface="Verdana"/>
              <a:ea typeface="Verdana"/>
              <a:cs typeface="Verdana"/>
              <a:sym typeface="Verdana"/>
            </a:endParaRPr>
          </a:p>
          <a:p>
            <a:pPr indent="0" lvl="0" marL="109728" rtl="0" algn="l">
              <a:spcBef>
                <a:spcPts val="400"/>
              </a:spcBef>
              <a:spcAft>
                <a:spcPts val="0"/>
              </a:spcAft>
              <a:buSzPts val="1360"/>
              <a:buNone/>
            </a:pPr>
            <a:r>
              <a:t/>
            </a:r>
            <a:endParaRPr sz="2000"/>
          </a:p>
          <a:p>
            <a:pPr indent="0" lvl="0" marL="109728" rtl="0" algn="l">
              <a:spcBef>
                <a:spcPts val="400"/>
              </a:spcBef>
              <a:spcAft>
                <a:spcPts val="0"/>
              </a:spcAft>
              <a:buSzPts val="1360"/>
              <a:buNone/>
            </a:pPr>
            <a:r>
              <a:t/>
            </a:r>
            <a:endParaRPr sz="2000">
              <a:latin typeface="Verdana"/>
              <a:ea typeface="Verdana"/>
              <a:cs typeface="Verdana"/>
              <a:sym typeface="Verdana"/>
            </a:endParaRPr>
          </a:p>
          <a:p>
            <a:pPr indent="0" lvl="0" marL="109728" rtl="0" algn="l">
              <a:spcBef>
                <a:spcPts val="400"/>
              </a:spcBef>
              <a:spcAft>
                <a:spcPts val="0"/>
              </a:spcAft>
              <a:buSzPts val="1360"/>
              <a:buNone/>
            </a:pPr>
            <a:r>
              <a:t/>
            </a:r>
            <a:endParaRPr sz="2000">
              <a:latin typeface="Verdana"/>
              <a:ea typeface="Verdana"/>
              <a:cs typeface="Verdana"/>
              <a:sym typeface="Verdana"/>
            </a:endParaRPr>
          </a:p>
        </p:txBody>
      </p:sp>
      <p:sp>
        <p:nvSpPr>
          <p:cNvPr id="181" name="Google Shape;181;p26"/>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7"/>
          <p:cNvSpPr txBox="1"/>
          <p:nvPr>
            <p:ph idx="1" type="body"/>
          </p:nvPr>
        </p:nvSpPr>
        <p:spPr>
          <a:xfrm>
            <a:off x="381000" y="914400"/>
            <a:ext cx="8610600" cy="5562600"/>
          </a:xfrm>
          <a:prstGeom prst="rect">
            <a:avLst/>
          </a:prstGeom>
          <a:noFill/>
          <a:ln>
            <a:noFill/>
          </a:ln>
        </p:spPr>
        <p:txBody>
          <a:bodyPr anchorCtr="0" anchor="t" bIns="45700" lIns="91425" spcFirstLastPara="1" rIns="91425" wrap="square" tIns="45700">
            <a:noAutofit/>
          </a:bodyPr>
          <a:lstStyle/>
          <a:p>
            <a:pPr indent="0" lvl="0" marL="109728" rtl="0" algn="l">
              <a:lnSpc>
                <a:spcPct val="80000"/>
              </a:lnSpc>
              <a:spcBef>
                <a:spcPts val="0"/>
              </a:spcBef>
              <a:spcAft>
                <a:spcPts val="0"/>
              </a:spcAft>
              <a:buSzPts val="1360"/>
              <a:buNone/>
            </a:pPr>
            <a:r>
              <a:rPr b="1" lang="en-GB" sz="2000">
                <a:latin typeface="Verdana"/>
                <a:ea typeface="Verdana"/>
                <a:cs typeface="Verdana"/>
                <a:sym typeface="Verdana"/>
              </a:rPr>
              <a:t>Note of Caution</a:t>
            </a:r>
            <a:endParaRPr b="1" sz="2000">
              <a:latin typeface="Verdana"/>
              <a:ea typeface="Verdana"/>
              <a:cs typeface="Verdana"/>
              <a:sym typeface="Verdana"/>
            </a:endParaRPr>
          </a:p>
          <a:p>
            <a:pPr indent="0" lvl="0" marL="109728" rtl="0" algn="l">
              <a:lnSpc>
                <a:spcPct val="80000"/>
              </a:lnSpc>
              <a:spcBef>
                <a:spcPts val="400"/>
              </a:spcBef>
              <a:spcAft>
                <a:spcPts val="0"/>
              </a:spcAft>
              <a:buSzPts val="714"/>
              <a:buNone/>
            </a:pPr>
            <a:r>
              <a:t/>
            </a:r>
            <a:endParaRPr b="1" sz="1050">
              <a:latin typeface="Verdana"/>
              <a:ea typeface="Verdana"/>
              <a:cs typeface="Verdana"/>
              <a:sym typeface="Verdana"/>
            </a:endParaRPr>
          </a:p>
          <a:p>
            <a:pPr indent="0" lvl="0" marL="109728" rtl="0" algn="l">
              <a:lnSpc>
                <a:spcPct val="80000"/>
              </a:lnSpc>
              <a:spcBef>
                <a:spcPts val="400"/>
              </a:spcBef>
              <a:spcAft>
                <a:spcPts val="0"/>
              </a:spcAft>
              <a:buSzPts val="1360"/>
              <a:buNone/>
            </a:pPr>
            <a:r>
              <a:rPr b="1" lang="en-GB" sz="2000">
                <a:solidFill>
                  <a:srgbClr val="FF0000"/>
                </a:solidFill>
                <a:latin typeface="Verdana"/>
                <a:ea typeface="Verdana"/>
                <a:cs typeface="Verdana"/>
                <a:sym typeface="Verdana"/>
              </a:rPr>
              <a:t>Only expectation - Skill development &amp; livelihood option</a:t>
            </a:r>
            <a:endParaRPr sz="2000">
              <a:latin typeface="Verdana"/>
              <a:ea typeface="Verdana"/>
              <a:cs typeface="Verdana"/>
              <a:sym typeface="Verdana"/>
            </a:endParaRPr>
          </a:p>
          <a:p>
            <a:pPr indent="0" lvl="0" marL="109728" rtl="0" algn="l">
              <a:lnSpc>
                <a:spcPct val="80000"/>
              </a:lnSpc>
              <a:spcBef>
                <a:spcPts val="400"/>
              </a:spcBef>
              <a:spcAft>
                <a:spcPts val="0"/>
              </a:spcAft>
              <a:buSzPts val="1360"/>
              <a:buNone/>
            </a:pPr>
            <a:r>
              <a:t/>
            </a:r>
            <a:endParaRPr b="1" sz="2000">
              <a:latin typeface="Verdana"/>
              <a:ea typeface="Verdana"/>
              <a:cs typeface="Verdana"/>
              <a:sym typeface="Verdana"/>
            </a:endParaRPr>
          </a:p>
          <a:p>
            <a:pPr indent="0" lvl="0" marL="109728" rtl="0" algn="l">
              <a:lnSpc>
                <a:spcPct val="80000"/>
              </a:lnSpc>
              <a:spcBef>
                <a:spcPts val="400"/>
              </a:spcBef>
              <a:spcAft>
                <a:spcPts val="0"/>
              </a:spcAft>
              <a:buSzPts val="493"/>
              <a:buNone/>
            </a:pPr>
            <a:r>
              <a:t/>
            </a:r>
            <a:endParaRPr b="1" sz="725">
              <a:latin typeface="Verdana"/>
              <a:ea typeface="Verdana"/>
              <a:cs typeface="Verdana"/>
              <a:sym typeface="Verdana"/>
            </a:endParaRPr>
          </a:p>
          <a:p>
            <a:pPr indent="-256032" lvl="0" marL="365760" rtl="0" algn="l">
              <a:lnSpc>
                <a:spcPct val="100000"/>
              </a:lnSpc>
              <a:spcBef>
                <a:spcPts val="400"/>
              </a:spcBef>
              <a:spcAft>
                <a:spcPts val="0"/>
              </a:spcAft>
              <a:buSzPts val="1292"/>
              <a:buChar char="▶"/>
            </a:pPr>
            <a:r>
              <a:rPr lang="en-GB" sz="1900">
                <a:latin typeface="Verdana"/>
                <a:ea typeface="Verdana"/>
                <a:cs typeface="Verdana"/>
                <a:sym typeface="Verdana"/>
              </a:rPr>
              <a:t>The EMGs, their spouses and the community have built up the expectation that this project will bring in skill training for these girls and then will help them in establishing certain livelihood options. All of them emphasised the point time and again. </a:t>
            </a:r>
            <a:endParaRPr sz="1900">
              <a:latin typeface="Verdana"/>
              <a:ea typeface="Verdana"/>
              <a:cs typeface="Verdana"/>
              <a:sym typeface="Verdana"/>
            </a:endParaRPr>
          </a:p>
          <a:p>
            <a:pPr indent="-256032" lvl="0" marL="365760" rtl="0" algn="l">
              <a:lnSpc>
                <a:spcPct val="100000"/>
              </a:lnSpc>
              <a:spcBef>
                <a:spcPts val="400"/>
              </a:spcBef>
              <a:spcAft>
                <a:spcPts val="0"/>
              </a:spcAft>
              <a:buSzPts val="1292"/>
              <a:buChar char="▶"/>
            </a:pPr>
            <a:r>
              <a:rPr lang="en-GB" sz="1900">
                <a:latin typeface="Verdana"/>
                <a:ea typeface="Verdana"/>
                <a:cs typeface="Verdana"/>
                <a:sym typeface="Verdana"/>
              </a:rPr>
              <a:t>Most of them are very poor and any livelihood option strikes the most relevant. The project implementers have to be careful about this expectation. </a:t>
            </a:r>
            <a:endParaRPr sz="1900">
              <a:latin typeface="Verdana"/>
              <a:ea typeface="Verdana"/>
              <a:cs typeface="Verdana"/>
              <a:sym typeface="Verdana"/>
            </a:endParaRPr>
          </a:p>
          <a:p>
            <a:pPr indent="-256032" lvl="0" marL="365760" rtl="0" algn="l">
              <a:lnSpc>
                <a:spcPct val="100000"/>
              </a:lnSpc>
              <a:spcBef>
                <a:spcPts val="400"/>
              </a:spcBef>
              <a:spcAft>
                <a:spcPts val="0"/>
              </a:spcAft>
              <a:buSzPts val="1292"/>
              <a:buChar char="▶"/>
            </a:pPr>
            <a:r>
              <a:rPr lang="en-GB" sz="1900">
                <a:latin typeface="Verdana"/>
                <a:ea typeface="Verdana"/>
                <a:cs typeface="Verdana"/>
                <a:sym typeface="Verdana"/>
              </a:rPr>
              <a:t>There is a need to develop strategies that would ensure that the other project components are equally implemented. Those components, namely SRHR, GBV, H&amp;N and Educational activities are the flag bearers of holistic empowerment of the EMGs. If they fall through the gap, the overall sustainable development of the EMGs cannot happen.  </a:t>
            </a:r>
            <a:endParaRPr sz="1900">
              <a:latin typeface="Verdana"/>
              <a:ea typeface="Verdana"/>
              <a:cs typeface="Verdana"/>
              <a:sym typeface="Verdana"/>
            </a:endParaRPr>
          </a:p>
          <a:p>
            <a:pPr indent="0" lvl="0" marL="109728" rtl="0" algn="l">
              <a:lnSpc>
                <a:spcPct val="100000"/>
              </a:lnSpc>
              <a:spcBef>
                <a:spcPts val="400"/>
              </a:spcBef>
              <a:spcAft>
                <a:spcPts val="0"/>
              </a:spcAft>
              <a:buSzPts val="986"/>
              <a:buNone/>
            </a:pPr>
            <a:r>
              <a:t/>
            </a:r>
            <a:endParaRPr b="1" sz="1450">
              <a:solidFill>
                <a:srgbClr val="FF0000"/>
              </a:solidFill>
              <a:latin typeface="Verdana"/>
              <a:ea typeface="Verdana"/>
              <a:cs typeface="Verdana"/>
              <a:sym typeface="Verdana"/>
            </a:endParaRPr>
          </a:p>
          <a:p>
            <a:pPr indent="0" lvl="0" marL="109728" rtl="0" algn="l">
              <a:lnSpc>
                <a:spcPct val="80000"/>
              </a:lnSpc>
              <a:spcBef>
                <a:spcPts val="400"/>
              </a:spcBef>
              <a:spcAft>
                <a:spcPts val="0"/>
              </a:spcAft>
              <a:buSzPts val="340"/>
              <a:buNone/>
            </a:pPr>
            <a:r>
              <a:t/>
            </a:r>
            <a:endParaRPr b="1" sz="500">
              <a:solidFill>
                <a:srgbClr val="FF0000"/>
              </a:solidFill>
              <a:latin typeface="Verdana"/>
              <a:ea typeface="Verdana"/>
              <a:cs typeface="Verdana"/>
              <a:sym typeface="Verdana"/>
            </a:endParaRPr>
          </a:p>
          <a:p>
            <a:pPr indent="0" lvl="0" marL="109728" rtl="0" algn="l">
              <a:lnSpc>
                <a:spcPct val="80000"/>
              </a:lnSpc>
              <a:spcBef>
                <a:spcPts val="400"/>
              </a:spcBef>
              <a:spcAft>
                <a:spcPts val="0"/>
              </a:spcAft>
              <a:buSzPts val="340"/>
              <a:buNone/>
            </a:pPr>
            <a:r>
              <a:rPr lang="en-GB" sz="500"/>
              <a:t> </a:t>
            </a:r>
            <a:endParaRPr sz="500">
              <a:latin typeface="Verdana"/>
              <a:ea typeface="Verdana"/>
              <a:cs typeface="Verdana"/>
              <a:sym typeface="Verdana"/>
            </a:endParaRPr>
          </a:p>
          <a:p>
            <a:pPr indent="0" lvl="0" marL="109728" rtl="0" algn="l">
              <a:lnSpc>
                <a:spcPct val="80000"/>
              </a:lnSpc>
              <a:spcBef>
                <a:spcPts val="400"/>
              </a:spcBef>
              <a:spcAft>
                <a:spcPts val="0"/>
              </a:spcAft>
              <a:buSzPts val="340"/>
              <a:buNone/>
            </a:pPr>
            <a:r>
              <a:t/>
            </a:r>
            <a:endParaRPr sz="500">
              <a:latin typeface="Verdana"/>
              <a:ea typeface="Verdana"/>
              <a:cs typeface="Verdana"/>
              <a:sym typeface="Verdana"/>
            </a:endParaRPr>
          </a:p>
          <a:p>
            <a:pPr indent="0" lvl="0" marL="109728" rtl="0" algn="l">
              <a:lnSpc>
                <a:spcPct val="80000"/>
              </a:lnSpc>
              <a:spcBef>
                <a:spcPts val="400"/>
              </a:spcBef>
              <a:spcAft>
                <a:spcPts val="0"/>
              </a:spcAft>
              <a:buSzPts val="340"/>
              <a:buNone/>
            </a:pPr>
            <a:r>
              <a:t/>
            </a:r>
            <a:endParaRPr sz="500"/>
          </a:p>
          <a:p>
            <a:pPr indent="0" lvl="0" marL="109728" rtl="0" algn="l">
              <a:lnSpc>
                <a:spcPct val="80000"/>
              </a:lnSpc>
              <a:spcBef>
                <a:spcPts val="400"/>
              </a:spcBef>
              <a:spcAft>
                <a:spcPts val="0"/>
              </a:spcAft>
              <a:buSzPts val="340"/>
              <a:buNone/>
            </a:pPr>
            <a:r>
              <a:t/>
            </a:r>
            <a:endParaRPr sz="500">
              <a:latin typeface="Verdana"/>
              <a:ea typeface="Verdana"/>
              <a:cs typeface="Verdana"/>
              <a:sym typeface="Verdana"/>
            </a:endParaRPr>
          </a:p>
          <a:p>
            <a:pPr indent="0" lvl="0" marL="109728" rtl="0" algn="l">
              <a:lnSpc>
                <a:spcPct val="80000"/>
              </a:lnSpc>
              <a:spcBef>
                <a:spcPts val="400"/>
              </a:spcBef>
              <a:spcAft>
                <a:spcPts val="0"/>
              </a:spcAft>
              <a:buSzPts val="340"/>
              <a:buNone/>
            </a:pPr>
            <a:r>
              <a:t/>
            </a:r>
            <a:endParaRPr sz="500">
              <a:latin typeface="Verdana"/>
              <a:ea typeface="Verdana"/>
              <a:cs typeface="Verdana"/>
              <a:sym typeface="Verdana"/>
            </a:endParaRPr>
          </a:p>
        </p:txBody>
      </p:sp>
      <p:sp>
        <p:nvSpPr>
          <p:cNvPr id="187" name="Google Shape;187;p27"/>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8"/>
          <p:cNvSpPr txBox="1"/>
          <p:nvPr>
            <p:ph idx="1" type="body"/>
          </p:nvPr>
        </p:nvSpPr>
        <p:spPr>
          <a:xfrm>
            <a:off x="457200" y="990600"/>
            <a:ext cx="8229600" cy="54864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spcBef>
                <a:spcPts val="400"/>
              </a:spcBef>
              <a:spcAft>
                <a:spcPts val="0"/>
              </a:spcAft>
              <a:buSzPts val="1360"/>
              <a:buNone/>
            </a:pPr>
            <a:r>
              <a:rPr b="1" lang="en-GB" sz="2000">
                <a:solidFill>
                  <a:srgbClr val="FF0000"/>
                </a:solidFill>
                <a:latin typeface="Verdana"/>
                <a:ea typeface="Verdana"/>
                <a:cs typeface="Verdana"/>
                <a:sym typeface="Verdana"/>
              </a:rPr>
              <a:t>What after Trainings? Local job creation is essential.</a:t>
            </a:r>
            <a:endParaRPr/>
          </a:p>
          <a:p>
            <a:pPr indent="0" lvl="0" marL="109728" rtl="0" algn="l">
              <a:spcBef>
                <a:spcPts val="400"/>
              </a:spcBef>
              <a:spcAft>
                <a:spcPts val="0"/>
              </a:spcAft>
              <a:buSzPts val="1360"/>
              <a:buNone/>
            </a:pPr>
            <a:r>
              <a:rPr lang="en-GB" sz="2000">
                <a:latin typeface="Verdana"/>
                <a:ea typeface="Verdana"/>
                <a:cs typeface="Verdana"/>
                <a:sym typeface="Verdana"/>
              </a:rPr>
              <a:t>Needs detailed strategising- unless done, runs the risk of demotivating the EMGs and their families. Their journeys will be stopped.</a:t>
            </a:r>
            <a:endParaRPr/>
          </a:p>
          <a:p>
            <a:pPr indent="0" lvl="0" marL="109728" rtl="0" algn="l">
              <a:spcBef>
                <a:spcPts val="400"/>
              </a:spcBef>
              <a:spcAft>
                <a:spcPts val="0"/>
              </a:spcAft>
              <a:buSzPts val="1360"/>
              <a:buNone/>
            </a:pPr>
            <a:r>
              <a:t/>
            </a:r>
            <a:endParaRPr sz="2000">
              <a:latin typeface="Verdana"/>
              <a:ea typeface="Verdana"/>
              <a:cs typeface="Verdana"/>
              <a:sym typeface="Verdana"/>
            </a:endParaRPr>
          </a:p>
          <a:p>
            <a:pPr indent="-256032" lvl="0" marL="365760" rtl="0" algn="l">
              <a:spcBef>
                <a:spcPts val="400"/>
              </a:spcBef>
              <a:spcAft>
                <a:spcPts val="0"/>
              </a:spcAft>
              <a:buSzPts val="1360"/>
              <a:buChar char="▶"/>
            </a:pPr>
            <a:r>
              <a:rPr b="1" lang="en-GB" sz="2000">
                <a:solidFill>
                  <a:srgbClr val="FF0000"/>
                </a:solidFill>
                <a:latin typeface="Verdana"/>
                <a:ea typeface="Verdana"/>
                <a:cs typeface="Verdana"/>
                <a:sym typeface="Verdana"/>
              </a:rPr>
              <a:t>Need to strategise how to deal with the issue of migration</a:t>
            </a:r>
            <a:endParaRPr/>
          </a:p>
          <a:p>
            <a:pPr indent="-256032" lvl="0" marL="365760" rtl="0" algn="l">
              <a:spcBef>
                <a:spcPts val="400"/>
              </a:spcBef>
              <a:spcAft>
                <a:spcPts val="0"/>
              </a:spcAft>
              <a:buSzPts val="1360"/>
              <a:buChar char="▶"/>
            </a:pPr>
            <a:r>
              <a:rPr b="1" lang="en-GB" sz="2000">
                <a:solidFill>
                  <a:srgbClr val="FF0000"/>
                </a:solidFill>
                <a:latin typeface="Verdana"/>
                <a:ea typeface="Verdana"/>
                <a:cs typeface="Verdana"/>
                <a:sym typeface="Verdana"/>
              </a:rPr>
              <a:t>Increased involvement of Local Self Governing Institutions will help in making the initiatives  sustainable. </a:t>
            </a:r>
            <a:endParaRPr/>
          </a:p>
          <a:p>
            <a:pPr indent="-256032" lvl="0" marL="365760" rtl="0" algn="l">
              <a:spcBef>
                <a:spcPts val="400"/>
              </a:spcBef>
              <a:spcAft>
                <a:spcPts val="0"/>
              </a:spcAft>
              <a:buSzPts val="1360"/>
              <a:buChar char="▶"/>
            </a:pPr>
            <a:r>
              <a:rPr b="1" lang="en-GB" sz="2000">
                <a:solidFill>
                  <a:srgbClr val="FF0000"/>
                </a:solidFill>
                <a:latin typeface="Verdana"/>
                <a:ea typeface="Verdana"/>
                <a:cs typeface="Verdana"/>
                <a:sym typeface="Verdana"/>
              </a:rPr>
              <a:t>Strategies needs to be evolved to attend the growing problem of elopement.</a:t>
            </a:r>
            <a:endParaRPr/>
          </a:p>
          <a:p>
            <a:pPr indent="-256032" lvl="0" marL="365760" rtl="0" algn="l">
              <a:spcBef>
                <a:spcPts val="400"/>
              </a:spcBef>
              <a:spcAft>
                <a:spcPts val="0"/>
              </a:spcAft>
              <a:buSzPts val="1360"/>
              <a:buChar char="▶"/>
            </a:pPr>
            <a:r>
              <a:rPr b="1" lang="en-GB" sz="2000">
                <a:solidFill>
                  <a:srgbClr val="FF0000"/>
                </a:solidFill>
                <a:latin typeface="Verdana"/>
                <a:ea typeface="Verdana"/>
                <a:cs typeface="Verdana"/>
                <a:sym typeface="Verdana"/>
              </a:rPr>
              <a:t>CM after 2017 – Void Ab-initio – is not pro-EMGs. </a:t>
            </a:r>
            <a:endParaRPr/>
          </a:p>
          <a:p>
            <a:pPr indent="0" lvl="0" marL="109728" rtl="0" algn="l">
              <a:spcBef>
                <a:spcPts val="40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spcBef>
                <a:spcPts val="400"/>
              </a:spcBef>
              <a:spcAft>
                <a:spcPts val="0"/>
              </a:spcAft>
              <a:buSzPts val="1360"/>
              <a:buNone/>
            </a:pPr>
            <a:r>
              <a:t/>
            </a:r>
            <a:endParaRPr sz="2000">
              <a:latin typeface="Verdana"/>
              <a:ea typeface="Verdana"/>
              <a:cs typeface="Verdana"/>
              <a:sym typeface="Verdana"/>
            </a:endParaRPr>
          </a:p>
          <a:p>
            <a:pPr indent="0" lvl="0" marL="109728" rtl="0" algn="l">
              <a:spcBef>
                <a:spcPts val="400"/>
              </a:spcBef>
              <a:spcAft>
                <a:spcPts val="0"/>
              </a:spcAft>
              <a:buSzPts val="1360"/>
              <a:buNone/>
            </a:pPr>
            <a:r>
              <a:t/>
            </a:r>
            <a:endParaRPr sz="2000"/>
          </a:p>
          <a:p>
            <a:pPr indent="0" lvl="0" marL="109728" rtl="0" algn="l">
              <a:spcBef>
                <a:spcPts val="400"/>
              </a:spcBef>
              <a:spcAft>
                <a:spcPts val="0"/>
              </a:spcAft>
              <a:buSzPts val="1360"/>
              <a:buNone/>
            </a:pPr>
            <a:r>
              <a:t/>
            </a:r>
            <a:endParaRPr sz="2000">
              <a:latin typeface="Verdana"/>
              <a:ea typeface="Verdana"/>
              <a:cs typeface="Verdana"/>
              <a:sym typeface="Verdana"/>
            </a:endParaRPr>
          </a:p>
          <a:p>
            <a:pPr indent="0" lvl="0" marL="109728" rtl="0" algn="l">
              <a:spcBef>
                <a:spcPts val="400"/>
              </a:spcBef>
              <a:spcAft>
                <a:spcPts val="0"/>
              </a:spcAft>
              <a:buSzPts val="1360"/>
              <a:buNone/>
            </a:pPr>
            <a:r>
              <a:t/>
            </a:r>
            <a:endParaRPr sz="2000">
              <a:latin typeface="Verdana"/>
              <a:ea typeface="Verdana"/>
              <a:cs typeface="Verdana"/>
              <a:sym typeface="Verdana"/>
            </a:endParaRPr>
          </a:p>
        </p:txBody>
      </p:sp>
      <p:sp>
        <p:nvSpPr>
          <p:cNvPr id="193" name="Google Shape;193;p28"/>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4"/>
          <p:cNvSpPr txBox="1"/>
          <p:nvPr>
            <p:ph idx="1" type="body"/>
          </p:nvPr>
        </p:nvSpPr>
        <p:spPr>
          <a:xfrm>
            <a:off x="381000" y="914400"/>
            <a:ext cx="8534400" cy="5562600"/>
          </a:xfrm>
          <a:prstGeom prst="rect">
            <a:avLst/>
          </a:prstGeom>
          <a:noFill/>
          <a:ln>
            <a:noFill/>
          </a:ln>
        </p:spPr>
        <p:txBody>
          <a:bodyPr anchorCtr="0" anchor="t" bIns="45700" lIns="91425" spcFirstLastPara="1" rIns="91425" wrap="square" tIns="45700">
            <a:noAutofit/>
          </a:bodyPr>
          <a:lstStyle/>
          <a:p>
            <a:pPr indent="-178307" lvl="0" marL="365760" rtl="0" algn="l">
              <a:lnSpc>
                <a:spcPct val="80000"/>
              </a:lnSpc>
              <a:spcBef>
                <a:spcPts val="0"/>
              </a:spcBef>
              <a:spcAft>
                <a:spcPts val="0"/>
              </a:spcAft>
              <a:buSzPts val="1224"/>
              <a:buNone/>
            </a:pPr>
            <a:r>
              <a:t/>
            </a:r>
            <a:endParaRPr b="1" i="1" sz="1800">
              <a:solidFill>
                <a:srgbClr val="FF0000"/>
              </a:solidFill>
              <a:latin typeface="Verdana"/>
              <a:ea typeface="Verdana"/>
              <a:cs typeface="Verdana"/>
              <a:sym typeface="Verdana"/>
            </a:endParaRPr>
          </a:p>
          <a:p>
            <a:pPr indent="-256032" lvl="0" marL="365760" rtl="0" algn="l">
              <a:lnSpc>
                <a:spcPct val="80000"/>
              </a:lnSpc>
              <a:spcBef>
                <a:spcPts val="400"/>
              </a:spcBef>
              <a:spcAft>
                <a:spcPts val="0"/>
              </a:spcAft>
              <a:buSzPts val="1224"/>
              <a:buChar char="▶"/>
            </a:pPr>
            <a:r>
              <a:rPr b="1" i="1" lang="en-GB" sz="1800">
                <a:solidFill>
                  <a:srgbClr val="FF0000"/>
                </a:solidFill>
                <a:latin typeface="Verdana"/>
                <a:ea typeface="Verdana"/>
                <a:cs typeface="Verdana"/>
                <a:sym typeface="Verdana"/>
              </a:rPr>
              <a:t>Initiated on </a:t>
            </a:r>
            <a:r>
              <a:rPr b="1" lang="en-GB" sz="1800">
                <a:solidFill>
                  <a:srgbClr val="FF0000"/>
                </a:solidFill>
                <a:latin typeface="Verdana"/>
                <a:ea typeface="Verdana"/>
                <a:cs typeface="Verdana"/>
                <a:sym typeface="Verdana"/>
              </a:rPr>
              <a:t>1st January 2018. </a:t>
            </a:r>
            <a:endParaRPr b="1" sz="1800">
              <a:solidFill>
                <a:srgbClr val="FF0000"/>
              </a:solidFill>
              <a:latin typeface="Verdana"/>
              <a:ea typeface="Verdana"/>
              <a:cs typeface="Verdana"/>
              <a:sym typeface="Verdana"/>
            </a:endParaRPr>
          </a:p>
          <a:p>
            <a:pPr indent="0" lvl="0" marL="109728" rtl="0" algn="l">
              <a:lnSpc>
                <a:spcPct val="80000"/>
              </a:lnSpc>
              <a:spcBef>
                <a:spcPts val="400"/>
              </a:spcBef>
              <a:spcAft>
                <a:spcPts val="0"/>
              </a:spcAft>
              <a:buSzPts val="1224"/>
              <a:buNone/>
            </a:pPr>
            <a:r>
              <a:t/>
            </a:r>
            <a:endParaRPr sz="1800">
              <a:latin typeface="Verdana"/>
              <a:ea typeface="Verdana"/>
              <a:cs typeface="Verdana"/>
              <a:sym typeface="Verdana"/>
            </a:endParaRPr>
          </a:p>
          <a:p>
            <a:pPr indent="-256032" lvl="0" marL="365760" rtl="0" algn="l">
              <a:lnSpc>
                <a:spcPct val="80000"/>
              </a:lnSpc>
              <a:spcBef>
                <a:spcPts val="400"/>
              </a:spcBef>
              <a:spcAft>
                <a:spcPts val="0"/>
              </a:spcAft>
              <a:buSzPts val="1224"/>
              <a:buChar char="▶"/>
            </a:pPr>
            <a:r>
              <a:rPr b="1" i="1" lang="en-GB" sz="1800">
                <a:latin typeface="Verdana"/>
                <a:ea typeface="Verdana"/>
                <a:cs typeface="Verdana"/>
                <a:sym typeface="Verdana"/>
              </a:rPr>
              <a:t>Lead Partner:</a:t>
            </a:r>
            <a:r>
              <a:rPr b="1" lang="en-GB" sz="1800">
                <a:latin typeface="Verdana"/>
                <a:ea typeface="Verdana"/>
                <a:cs typeface="Verdana"/>
                <a:sym typeface="Verdana"/>
              </a:rPr>
              <a:t> </a:t>
            </a:r>
            <a:r>
              <a:rPr lang="en-GB" sz="1800">
                <a:latin typeface="Verdana"/>
                <a:ea typeface="Verdana"/>
                <a:cs typeface="Verdana"/>
                <a:sym typeface="Verdana"/>
              </a:rPr>
              <a:t>TdH, Netherlands</a:t>
            </a:r>
            <a:endParaRPr/>
          </a:p>
          <a:p>
            <a:pPr indent="0" lvl="0" marL="109728" rtl="0" algn="l">
              <a:lnSpc>
                <a:spcPct val="80000"/>
              </a:lnSpc>
              <a:spcBef>
                <a:spcPts val="400"/>
              </a:spcBef>
              <a:spcAft>
                <a:spcPts val="0"/>
              </a:spcAft>
              <a:buSzPts val="1224"/>
              <a:buNone/>
            </a:pPr>
            <a:r>
              <a:rPr b="1" lang="en-GB" sz="1800">
                <a:latin typeface="Verdana"/>
                <a:ea typeface="Verdana"/>
                <a:cs typeface="Verdana"/>
                <a:sym typeface="Verdana"/>
              </a:rPr>
              <a:t> </a:t>
            </a:r>
            <a:endParaRPr sz="1800">
              <a:latin typeface="Verdana"/>
              <a:ea typeface="Verdana"/>
              <a:cs typeface="Verdana"/>
              <a:sym typeface="Verdana"/>
            </a:endParaRPr>
          </a:p>
          <a:p>
            <a:pPr indent="-256032" lvl="0" marL="365760" rtl="0" algn="l">
              <a:lnSpc>
                <a:spcPct val="80000"/>
              </a:lnSpc>
              <a:spcBef>
                <a:spcPts val="400"/>
              </a:spcBef>
              <a:spcAft>
                <a:spcPts val="0"/>
              </a:spcAft>
              <a:buSzPts val="1224"/>
              <a:buChar char="▶"/>
            </a:pPr>
            <a:r>
              <a:rPr b="1" i="1" lang="en-GB" sz="1800">
                <a:latin typeface="Verdana"/>
                <a:ea typeface="Verdana"/>
                <a:cs typeface="Verdana"/>
                <a:sym typeface="Verdana"/>
              </a:rPr>
              <a:t>Implementing Partners:</a:t>
            </a:r>
            <a:r>
              <a:rPr b="1" lang="en-GB" sz="1800">
                <a:latin typeface="Verdana"/>
                <a:ea typeface="Verdana"/>
                <a:cs typeface="Verdana"/>
                <a:sym typeface="Verdana"/>
              </a:rPr>
              <a:t> </a:t>
            </a:r>
            <a:r>
              <a:rPr lang="en-GB" sz="1800">
                <a:latin typeface="Verdana"/>
                <a:ea typeface="Verdana"/>
                <a:cs typeface="Verdana"/>
                <a:sym typeface="Verdana"/>
              </a:rPr>
              <a:t>CRT, PMSR, Vidyanikethan, SEVAK, REACH and MANUSH</a:t>
            </a:r>
            <a:endParaRPr/>
          </a:p>
          <a:p>
            <a:pPr indent="-178307" lvl="0" marL="365760" rtl="0" algn="l">
              <a:lnSpc>
                <a:spcPct val="80000"/>
              </a:lnSpc>
              <a:spcBef>
                <a:spcPts val="400"/>
              </a:spcBef>
              <a:spcAft>
                <a:spcPts val="0"/>
              </a:spcAft>
              <a:buSzPts val="1224"/>
              <a:buNone/>
            </a:pPr>
            <a:r>
              <a:t/>
            </a:r>
            <a:endParaRPr sz="1800">
              <a:latin typeface="Verdana"/>
              <a:ea typeface="Verdana"/>
              <a:cs typeface="Verdana"/>
              <a:sym typeface="Verdana"/>
            </a:endParaRPr>
          </a:p>
          <a:p>
            <a:pPr indent="-256032" lvl="0" marL="365760" rtl="0" algn="l">
              <a:lnSpc>
                <a:spcPct val="80000"/>
              </a:lnSpc>
              <a:spcBef>
                <a:spcPts val="400"/>
              </a:spcBef>
              <a:spcAft>
                <a:spcPts val="0"/>
              </a:spcAft>
              <a:buSzPts val="1224"/>
              <a:buChar char="▶"/>
            </a:pPr>
            <a:r>
              <a:rPr b="1" i="1" lang="en-GB" sz="1800">
                <a:latin typeface="Verdana"/>
                <a:ea typeface="Verdana"/>
                <a:cs typeface="Verdana"/>
                <a:sym typeface="Verdana"/>
              </a:rPr>
              <a:t>Project Location:</a:t>
            </a:r>
            <a:r>
              <a:rPr b="1" lang="en-GB" sz="1800">
                <a:latin typeface="Verdana"/>
                <a:ea typeface="Verdana"/>
                <a:cs typeface="Verdana"/>
                <a:sym typeface="Verdana"/>
              </a:rPr>
              <a:t> </a:t>
            </a:r>
            <a:r>
              <a:rPr lang="en-GB" sz="1800">
                <a:latin typeface="Verdana"/>
                <a:ea typeface="Verdana"/>
                <a:cs typeface="Verdana"/>
                <a:sym typeface="Verdana"/>
              </a:rPr>
              <a:t>5 selected blocks in Chamarajanagara, Bidar, Belagavi, Bagalkot and Chikballapura Districts, Karnataka. </a:t>
            </a:r>
            <a:endParaRPr/>
          </a:p>
          <a:p>
            <a:pPr indent="0" lvl="0" marL="109728" rtl="0" algn="l">
              <a:lnSpc>
                <a:spcPct val="80000"/>
              </a:lnSpc>
              <a:spcBef>
                <a:spcPts val="400"/>
              </a:spcBef>
              <a:spcAft>
                <a:spcPts val="0"/>
              </a:spcAft>
              <a:buSzPts val="1224"/>
              <a:buNone/>
            </a:pPr>
            <a:r>
              <a:rPr lang="en-GB" sz="1800">
                <a:latin typeface="Verdana"/>
                <a:ea typeface="Verdana"/>
                <a:cs typeface="Verdana"/>
                <a:sym typeface="Verdana"/>
              </a:rPr>
              <a:t> </a:t>
            </a:r>
            <a:endParaRPr/>
          </a:p>
          <a:p>
            <a:pPr indent="-256032" lvl="0" marL="365760" rtl="0" algn="l">
              <a:lnSpc>
                <a:spcPct val="80000"/>
              </a:lnSpc>
              <a:spcBef>
                <a:spcPts val="400"/>
              </a:spcBef>
              <a:spcAft>
                <a:spcPts val="0"/>
              </a:spcAft>
              <a:buSzPts val="1224"/>
              <a:buChar char="▶"/>
            </a:pPr>
            <a:r>
              <a:rPr b="1" i="1" lang="en-GB" sz="1800">
                <a:latin typeface="Verdana"/>
                <a:ea typeface="Verdana"/>
                <a:cs typeface="Verdana"/>
                <a:sym typeface="Verdana"/>
              </a:rPr>
              <a:t>Primary Focus groups</a:t>
            </a:r>
            <a:r>
              <a:rPr lang="en-GB" sz="1800">
                <a:latin typeface="Verdana"/>
                <a:ea typeface="Verdana"/>
                <a:cs typeface="Verdana"/>
                <a:sym typeface="Verdana"/>
              </a:rPr>
              <a:t> – Early Married Girls (EMGs), Families &amp; Community, Change makers and Government </a:t>
            </a:r>
            <a:endParaRPr/>
          </a:p>
          <a:p>
            <a:pPr indent="0" lvl="0" marL="109728" rtl="0" algn="l">
              <a:lnSpc>
                <a:spcPct val="80000"/>
              </a:lnSpc>
              <a:spcBef>
                <a:spcPts val="400"/>
              </a:spcBef>
              <a:spcAft>
                <a:spcPts val="0"/>
              </a:spcAft>
              <a:buSzPts val="1224"/>
              <a:buNone/>
            </a:pPr>
            <a:r>
              <a:rPr lang="en-GB" sz="1800">
                <a:latin typeface="Verdana"/>
                <a:ea typeface="Verdana"/>
                <a:cs typeface="Verdana"/>
                <a:sym typeface="Verdana"/>
              </a:rPr>
              <a:t> </a:t>
            </a:r>
            <a:endParaRPr/>
          </a:p>
          <a:p>
            <a:pPr indent="-256032" lvl="0" marL="365760" rtl="0" algn="l">
              <a:lnSpc>
                <a:spcPct val="80000"/>
              </a:lnSpc>
              <a:spcBef>
                <a:spcPts val="400"/>
              </a:spcBef>
              <a:spcAft>
                <a:spcPts val="0"/>
              </a:spcAft>
              <a:buSzPts val="1224"/>
              <a:buChar char="▶"/>
            </a:pPr>
            <a:r>
              <a:rPr b="1" i="1" lang="en-GB" sz="1800">
                <a:latin typeface="Verdana"/>
                <a:ea typeface="Verdana"/>
                <a:cs typeface="Verdana"/>
                <a:sym typeface="Verdana"/>
              </a:rPr>
              <a:t>Project Component</a:t>
            </a:r>
            <a:r>
              <a:rPr lang="en-GB" sz="1800">
                <a:latin typeface="Verdana"/>
                <a:ea typeface="Verdana"/>
                <a:cs typeface="Verdana"/>
                <a:sym typeface="Verdana"/>
              </a:rPr>
              <a:t>: 5 Project Components:</a:t>
            </a:r>
            <a:endParaRPr sz="1800">
              <a:latin typeface="Verdana"/>
              <a:ea typeface="Verdana"/>
              <a:cs typeface="Verdana"/>
              <a:sym typeface="Verdana"/>
            </a:endParaRPr>
          </a:p>
          <a:p>
            <a:pPr indent="-256032" lvl="0" marL="365760" rtl="0" algn="l">
              <a:lnSpc>
                <a:spcPct val="80000"/>
              </a:lnSpc>
              <a:spcBef>
                <a:spcPts val="400"/>
              </a:spcBef>
              <a:spcAft>
                <a:spcPts val="0"/>
              </a:spcAft>
              <a:buSzPts val="1224"/>
              <a:buChar char="▶"/>
            </a:pPr>
            <a:r>
              <a:rPr lang="en-GB" sz="1800">
                <a:latin typeface="Verdana"/>
                <a:ea typeface="Verdana"/>
                <a:cs typeface="Verdana"/>
                <a:sym typeface="Verdana"/>
              </a:rPr>
              <a:t>SRHR (Sexual Reproductive Health and Rights) focused interventions;</a:t>
            </a:r>
            <a:endParaRPr/>
          </a:p>
          <a:p>
            <a:pPr indent="-256032" lvl="0" marL="365760" rtl="0" algn="l">
              <a:lnSpc>
                <a:spcPct val="80000"/>
              </a:lnSpc>
              <a:spcBef>
                <a:spcPts val="400"/>
              </a:spcBef>
              <a:spcAft>
                <a:spcPts val="0"/>
              </a:spcAft>
              <a:buSzPts val="1224"/>
              <a:buChar char="▶"/>
            </a:pPr>
            <a:r>
              <a:rPr lang="en-GB" sz="1800">
                <a:latin typeface="Verdana"/>
                <a:ea typeface="Verdana"/>
                <a:cs typeface="Verdana"/>
                <a:sym typeface="Verdana"/>
              </a:rPr>
              <a:t>Activities related to Education;</a:t>
            </a:r>
            <a:endParaRPr/>
          </a:p>
          <a:p>
            <a:pPr indent="-256032" lvl="0" marL="365760" rtl="0" algn="l">
              <a:lnSpc>
                <a:spcPct val="80000"/>
              </a:lnSpc>
              <a:spcBef>
                <a:spcPts val="400"/>
              </a:spcBef>
              <a:spcAft>
                <a:spcPts val="0"/>
              </a:spcAft>
              <a:buSzPts val="1224"/>
              <a:buChar char="▶"/>
            </a:pPr>
            <a:r>
              <a:rPr lang="en-GB" sz="1800">
                <a:latin typeface="Verdana"/>
                <a:ea typeface="Verdana"/>
                <a:cs typeface="Verdana"/>
                <a:sym typeface="Verdana"/>
              </a:rPr>
              <a:t>Livelihoods;</a:t>
            </a:r>
            <a:endParaRPr/>
          </a:p>
          <a:p>
            <a:pPr indent="-256032" lvl="0" marL="365760" rtl="0" algn="l">
              <a:lnSpc>
                <a:spcPct val="80000"/>
              </a:lnSpc>
              <a:spcBef>
                <a:spcPts val="400"/>
              </a:spcBef>
              <a:spcAft>
                <a:spcPts val="0"/>
              </a:spcAft>
              <a:buSzPts val="1224"/>
              <a:buChar char="▶"/>
            </a:pPr>
            <a:r>
              <a:rPr lang="en-GB" sz="1800">
                <a:latin typeface="Verdana"/>
                <a:ea typeface="Verdana"/>
                <a:cs typeface="Verdana"/>
                <a:sym typeface="Verdana"/>
              </a:rPr>
              <a:t>Health and Nutrition; and, </a:t>
            </a:r>
            <a:endParaRPr/>
          </a:p>
          <a:p>
            <a:pPr indent="-256032" lvl="0" marL="365760" rtl="0" algn="l">
              <a:lnSpc>
                <a:spcPct val="80000"/>
              </a:lnSpc>
              <a:spcBef>
                <a:spcPts val="400"/>
              </a:spcBef>
              <a:spcAft>
                <a:spcPts val="0"/>
              </a:spcAft>
              <a:buSzPts val="1224"/>
              <a:buChar char="▶"/>
            </a:pPr>
            <a:r>
              <a:rPr lang="en-GB" sz="1800">
                <a:latin typeface="Verdana"/>
                <a:ea typeface="Verdana"/>
                <a:cs typeface="Verdana"/>
                <a:sym typeface="Verdana"/>
              </a:rPr>
              <a:t>Gender Based Violence (GBV)</a:t>
            </a:r>
            <a:endParaRPr/>
          </a:p>
          <a:p>
            <a:pPr indent="-209397" lvl="0" marL="365760" rtl="0" algn="l">
              <a:lnSpc>
                <a:spcPct val="80000"/>
              </a:lnSpc>
              <a:spcBef>
                <a:spcPts val="400"/>
              </a:spcBef>
              <a:spcAft>
                <a:spcPts val="0"/>
              </a:spcAft>
              <a:buSzPts val="734"/>
              <a:buNone/>
            </a:pPr>
            <a:r>
              <a:t/>
            </a:r>
            <a:endParaRPr sz="1080"/>
          </a:p>
        </p:txBody>
      </p:sp>
      <p:sp>
        <p:nvSpPr>
          <p:cNvPr id="109" name="Google Shape;109;p14"/>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15"/>
          <p:cNvSpPr txBox="1"/>
          <p:nvPr>
            <p:ph idx="1" type="body"/>
          </p:nvPr>
        </p:nvSpPr>
        <p:spPr>
          <a:xfrm>
            <a:off x="457200" y="1066800"/>
            <a:ext cx="8229600" cy="52578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632"/>
              <a:buNone/>
            </a:pPr>
            <a:r>
              <a:rPr b="1" i="1" lang="en-GB" sz="2400">
                <a:latin typeface="Verdana"/>
                <a:ea typeface="Verdana"/>
                <a:cs typeface="Verdana"/>
                <a:sym typeface="Verdana"/>
              </a:rPr>
              <a:t>Objective of the Internal Review: </a:t>
            </a:r>
            <a:endParaRPr b="1" i="1" sz="2400">
              <a:latin typeface="Verdana"/>
              <a:ea typeface="Verdana"/>
              <a:cs typeface="Verdana"/>
              <a:sym typeface="Verdana"/>
            </a:endParaRPr>
          </a:p>
          <a:p>
            <a:pPr indent="0" lvl="0" marL="109728" rtl="0" algn="l">
              <a:spcBef>
                <a:spcPts val="400"/>
              </a:spcBef>
              <a:spcAft>
                <a:spcPts val="0"/>
              </a:spcAft>
              <a:buSzPts val="1632"/>
              <a:buNone/>
            </a:pPr>
            <a:r>
              <a:rPr b="1" lang="en-GB" sz="2400">
                <a:solidFill>
                  <a:srgbClr val="FF0000"/>
                </a:solidFill>
                <a:latin typeface="Verdana"/>
                <a:ea typeface="Verdana"/>
                <a:cs typeface="Verdana"/>
                <a:sym typeface="Verdana"/>
              </a:rPr>
              <a:t>Not performance analysis</a:t>
            </a:r>
            <a:endParaRPr sz="2400">
              <a:solidFill>
                <a:srgbClr val="FF0000"/>
              </a:solidFill>
              <a:latin typeface="Verdana"/>
              <a:ea typeface="Verdana"/>
              <a:cs typeface="Verdana"/>
              <a:sym typeface="Verdana"/>
            </a:endParaRPr>
          </a:p>
          <a:p>
            <a:pPr indent="0" lvl="0" marL="109728" rtl="0" algn="l">
              <a:spcBef>
                <a:spcPts val="400"/>
              </a:spcBef>
              <a:spcAft>
                <a:spcPts val="0"/>
              </a:spcAft>
              <a:buSzPts val="1632"/>
              <a:buNone/>
            </a:pPr>
            <a:r>
              <a:rPr lang="en-GB" sz="2400">
                <a:latin typeface="Verdana"/>
                <a:ea typeface="Verdana"/>
                <a:cs typeface="Verdana"/>
                <a:sym typeface="Verdana"/>
              </a:rPr>
              <a:t>It was undertaken to understand:</a:t>
            </a:r>
            <a:endParaRPr/>
          </a:p>
          <a:p>
            <a:pPr indent="-256032" lvl="0" marL="365760" rtl="0" algn="l">
              <a:spcBef>
                <a:spcPts val="400"/>
              </a:spcBef>
              <a:spcAft>
                <a:spcPts val="0"/>
              </a:spcAft>
              <a:buSzPts val="1632"/>
              <a:buChar char="▶"/>
            </a:pPr>
            <a:r>
              <a:rPr lang="en-GB" sz="2400">
                <a:latin typeface="Verdana"/>
                <a:ea typeface="Verdana"/>
                <a:cs typeface="Verdana"/>
                <a:sym typeface="Verdana"/>
              </a:rPr>
              <a:t>Where has the project reached? </a:t>
            </a:r>
            <a:endParaRPr sz="2400">
              <a:latin typeface="Verdana"/>
              <a:ea typeface="Verdana"/>
              <a:cs typeface="Verdana"/>
              <a:sym typeface="Verdana"/>
            </a:endParaRPr>
          </a:p>
          <a:p>
            <a:pPr indent="-256032" lvl="0" marL="365760" rtl="0" algn="l">
              <a:spcBef>
                <a:spcPts val="400"/>
              </a:spcBef>
              <a:spcAft>
                <a:spcPts val="0"/>
              </a:spcAft>
              <a:buSzPts val="1632"/>
              <a:buChar char="▶"/>
            </a:pPr>
            <a:r>
              <a:rPr lang="en-GB" sz="2400">
                <a:latin typeface="Verdana"/>
                <a:ea typeface="Verdana"/>
                <a:cs typeface="Verdana"/>
                <a:sym typeface="Verdana"/>
              </a:rPr>
              <a:t>How has been the journey? </a:t>
            </a:r>
            <a:endParaRPr sz="2400">
              <a:latin typeface="Verdana"/>
              <a:ea typeface="Verdana"/>
              <a:cs typeface="Verdana"/>
              <a:sym typeface="Verdana"/>
            </a:endParaRPr>
          </a:p>
          <a:p>
            <a:pPr indent="-256032" lvl="0" marL="365760" rtl="0" algn="l">
              <a:spcBef>
                <a:spcPts val="400"/>
              </a:spcBef>
              <a:spcAft>
                <a:spcPts val="0"/>
              </a:spcAft>
              <a:buSzPts val="1632"/>
              <a:buChar char="▶"/>
            </a:pPr>
            <a:r>
              <a:rPr lang="en-GB" sz="2400">
                <a:latin typeface="Verdana"/>
                <a:ea typeface="Verdana"/>
                <a:cs typeface="Verdana"/>
                <a:sym typeface="Verdana"/>
              </a:rPr>
              <a:t>What are the visible changes?</a:t>
            </a:r>
            <a:endParaRPr sz="2400">
              <a:latin typeface="Verdana"/>
              <a:ea typeface="Verdana"/>
              <a:cs typeface="Verdana"/>
              <a:sym typeface="Verdana"/>
            </a:endParaRPr>
          </a:p>
          <a:p>
            <a:pPr indent="-256032" lvl="0" marL="365760" rtl="0" algn="l">
              <a:spcBef>
                <a:spcPts val="400"/>
              </a:spcBef>
              <a:spcAft>
                <a:spcPts val="0"/>
              </a:spcAft>
              <a:buSzPts val="1632"/>
              <a:buChar char="▶"/>
            </a:pPr>
            <a:r>
              <a:rPr lang="en-GB" sz="2400">
                <a:latin typeface="Verdana"/>
                <a:ea typeface="Verdana"/>
                <a:cs typeface="Verdana"/>
                <a:sym typeface="Verdana"/>
              </a:rPr>
              <a:t>What are the road blocks/cautionary points that have to be kept in mind to take it forward and fulfil the larger objective of the project?</a:t>
            </a:r>
            <a:endParaRPr/>
          </a:p>
          <a:p>
            <a:pPr indent="0" lvl="0" marL="109728" rtl="0" algn="l">
              <a:spcBef>
                <a:spcPts val="400"/>
              </a:spcBef>
              <a:spcAft>
                <a:spcPts val="0"/>
              </a:spcAft>
              <a:buSzPts val="1632"/>
              <a:buNone/>
            </a:pPr>
            <a:r>
              <a:t/>
            </a:r>
            <a:endParaRPr b="1" i="1" sz="2400">
              <a:latin typeface="Verdana"/>
              <a:ea typeface="Verdana"/>
              <a:cs typeface="Verdana"/>
              <a:sym typeface="Verdana"/>
            </a:endParaRPr>
          </a:p>
          <a:p>
            <a:pPr indent="0" lvl="0" marL="109728" rtl="0" algn="l">
              <a:spcBef>
                <a:spcPts val="400"/>
              </a:spcBef>
              <a:spcAft>
                <a:spcPts val="0"/>
              </a:spcAft>
              <a:buSzPts val="1632"/>
              <a:buNone/>
            </a:pPr>
            <a:r>
              <a:rPr b="1" i="1" lang="en-GB" sz="2400">
                <a:latin typeface="Verdana"/>
                <a:ea typeface="Verdana"/>
                <a:cs typeface="Verdana"/>
                <a:sym typeface="Verdana"/>
              </a:rPr>
              <a:t>It was done by Documenting the voices of the Stakeholders</a:t>
            </a:r>
            <a:endParaRPr/>
          </a:p>
          <a:p>
            <a:pPr indent="-139446" lvl="0" marL="365760" rtl="0" algn="l">
              <a:spcBef>
                <a:spcPts val="400"/>
              </a:spcBef>
              <a:spcAft>
                <a:spcPts val="0"/>
              </a:spcAft>
              <a:buSzPts val="1836"/>
              <a:buNone/>
            </a:pPr>
            <a:r>
              <a:t/>
            </a:r>
            <a:endParaRPr/>
          </a:p>
        </p:txBody>
      </p:sp>
      <p:sp>
        <p:nvSpPr>
          <p:cNvPr id="115" name="Google Shape;115;p15"/>
          <p:cNvSpPr txBox="1"/>
          <p:nvPr>
            <p:ph type="title"/>
          </p:nvPr>
        </p:nvSpPr>
        <p:spPr>
          <a:xfrm>
            <a:off x="457200" y="274638"/>
            <a:ext cx="8229600" cy="7921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6"/>
          <p:cNvSpPr txBox="1"/>
          <p:nvPr>
            <p:ph idx="1" type="body"/>
          </p:nvPr>
        </p:nvSpPr>
        <p:spPr>
          <a:xfrm>
            <a:off x="304800" y="990600"/>
            <a:ext cx="8610600" cy="55626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698"/>
              <a:buNone/>
            </a:pPr>
            <a:r>
              <a:rPr b="1" i="1" lang="en-GB" sz="2497" u="sng">
                <a:latin typeface="Verdana"/>
                <a:ea typeface="Verdana"/>
                <a:cs typeface="Verdana"/>
                <a:sym typeface="Verdana"/>
              </a:rPr>
              <a:t>Initial Limitations faced by the organisations while initiating the project: </a:t>
            </a:r>
            <a:endParaRPr sz="2497">
              <a:latin typeface="Verdana"/>
              <a:ea typeface="Verdana"/>
              <a:cs typeface="Verdana"/>
              <a:sym typeface="Verdana"/>
            </a:endParaRPr>
          </a:p>
          <a:p>
            <a:pPr indent="0" lvl="0" marL="109728" rtl="0" algn="l">
              <a:lnSpc>
                <a:spcPct val="90000"/>
              </a:lnSpc>
              <a:spcBef>
                <a:spcPts val="400"/>
              </a:spcBef>
              <a:spcAft>
                <a:spcPts val="0"/>
              </a:spcAft>
              <a:buSzPts val="1698"/>
              <a:buNone/>
            </a:pPr>
            <a:r>
              <a:rPr lang="en-GB" sz="2497">
                <a:latin typeface="Verdana"/>
                <a:ea typeface="Verdana"/>
                <a:cs typeface="Verdana"/>
                <a:sym typeface="Verdana"/>
              </a:rPr>
              <a:t> </a:t>
            </a:r>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No data on EMGs.</a:t>
            </a:r>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All Implementing Organisations (CRT, PMSR, Vidyanikethan, SEVAK, REACH and MANUSH) have a track record of working on prevention of CM. </a:t>
            </a:r>
            <a:endParaRPr/>
          </a:p>
          <a:p>
            <a:pPr indent="-228599" lvl="1" marL="621792" rtl="0" algn="l">
              <a:lnSpc>
                <a:spcPct val="90000"/>
              </a:lnSpc>
              <a:spcBef>
                <a:spcPts val="324"/>
              </a:spcBef>
              <a:spcAft>
                <a:spcPts val="0"/>
              </a:spcAft>
              <a:buSzPts val="2127"/>
              <a:buChar char="◦"/>
            </a:pPr>
            <a:r>
              <a:rPr lang="en-GB" sz="2127">
                <a:latin typeface="Verdana"/>
                <a:ea typeface="Verdana"/>
                <a:cs typeface="Verdana"/>
                <a:sym typeface="Verdana"/>
              </a:rPr>
              <a:t>The local community knew that.</a:t>
            </a:r>
            <a:endParaRPr/>
          </a:p>
          <a:p>
            <a:pPr indent="-228599" lvl="1" marL="621792" rtl="0" algn="l">
              <a:lnSpc>
                <a:spcPct val="90000"/>
              </a:lnSpc>
              <a:spcBef>
                <a:spcPts val="324"/>
              </a:spcBef>
              <a:spcAft>
                <a:spcPts val="0"/>
              </a:spcAft>
              <a:buSzPts val="2127"/>
              <a:buChar char="◦"/>
            </a:pPr>
            <a:r>
              <a:rPr lang="en-GB" sz="2127">
                <a:latin typeface="Verdana"/>
                <a:ea typeface="Verdana"/>
                <a:cs typeface="Verdana"/>
                <a:sym typeface="Verdana"/>
              </a:rPr>
              <a:t>They were afraid - the project is about identifying CMs &amp; reporting to the law enforcement agencies. </a:t>
            </a:r>
            <a:endParaRPr sz="2127">
              <a:latin typeface="Verdana"/>
              <a:ea typeface="Verdana"/>
              <a:cs typeface="Verdana"/>
              <a:sym typeface="Verdana"/>
            </a:endParaRPr>
          </a:p>
          <a:p>
            <a:pPr indent="-228599" lvl="1" marL="621792" rtl="0" algn="l">
              <a:lnSpc>
                <a:spcPct val="90000"/>
              </a:lnSpc>
              <a:spcBef>
                <a:spcPts val="324"/>
              </a:spcBef>
              <a:spcAft>
                <a:spcPts val="0"/>
              </a:spcAft>
              <a:buSzPts val="2127"/>
              <a:buChar char="◦"/>
            </a:pPr>
            <a:r>
              <a:rPr lang="en-GB" sz="2127">
                <a:latin typeface="Verdana"/>
                <a:ea typeface="Verdana"/>
                <a:cs typeface="Verdana"/>
                <a:sym typeface="Verdana"/>
              </a:rPr>
              <a:t>The EGMs were further pushed under the carpet.</a:t>
            </a:r>
            <a:endParaRPr/>
          </a:p>
          <a:p>
            <a:pPr indent="-228599" lvl="1" marL="621792" rtl="0" algn="l">
              <a:lnSpc>
                <a:spcPct val="90000"/>
              </a:lnSpc>
              <a:spcBef>
                <a:spcPts val="324"/>
              </a:spcBef>
              <a:spcAft>
                <a:spcPts val="0"/>
              </a:spcAft>
              <a:buSzPts val="2127"/>
              <a:buChar char="◦"/>
            </a:pPr>
            <a:r>
              <a:rPr lang="en-GB" sz="2127">
                <a:latin typeface="Verdana"/>
                <a:ea typeface="Verdana"/>
                <a:cs typeface="Verdana"/>
                <a:sym typeface="Verdana"/>
              </a:rPr>
              <a:t>Only after they realised that the project is not about reporting but about extending support, the doors were opened-up.</a:t>
            </a:r>
            <a:endParaRPr sz="2127">
              <a:solidFill>
                <a:srgbClr val="FF0000"/>
              </a:solidFill>
              <a:latin typeface="Verdana"/>
              <a:ea typeface="Verdana"/>
              <a:cs typeface="Verdana"/>
              <a:sym typeface="Verdana"/>
            </a:endParaRPr>
          </a:p>
          <a:p>
            <a:pPr indent="-148211" lvl="0" marL="365760" rtl="0" algn="l">
              <a:lnSpc>
                <a:spcPct val="90000"/>
              </a:lnSpc>
              <a:spcBef>
                <a:spcPts val="400"/>
              </a:spcBef>
              <a:spcAft>
                <a:spcPts val="0"/>
              </a:spcAft>
              <a:buSzPts val="1698"/>
              <a:buNone/>
            </a:pPr>
            <a:r>
              <a:t/>
            </a:r>
            <a:endParaRPr sz="2497">
              <a:latin typeface="Verdana"/>
              <a:ea typeface="Verdana"/>
              <a:cs typeface="Verdana"/>
              <a:sym typeface="Verdana"/>
            </a:endParaRPr>
          </a:p>
        </p:txBody>
      </p:sp>
      <p:sp>
        <p:nvSpPr>
          <p:cNvPr id="121" name="Google Shape;121;p16"/>
          <p:cNvSpPr txBox="1"/>
          <p:nvPr>
            <p:ph type="title"/>
          </p:nvPr>
        </p:nvSpPr>
        <p:spPr>
          <a:xfrm>
            <a:off x="457200" y="274638"/>
            <a:ext cx="8229600" cy="6397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17"/>
          <p:cNvSpPr txBox="1"/>
          <p:nvPr>
            <p:ph idx="1" type="body"/>
          </p:nvPr>
        </p:nvSpPr>
        <p:spPr>
          <a:xfrm>
            <a:off x="457200" y="990600"/>
            <a:ext cx="8229600" cy="54864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761"/>
              <a:buNone/>
            </a:pPr>
            <a:r>
              <a:rPr b="1" i="1" lang="en-GB" sz="2590">
                <a:latin typeface="Verdana"/>
                <a:ea typeface="Verdana"/>
                <a:cs typeface="Verdana"/>
                <a:sym typeface="Verdana"/>
              </a:rPr>
              <a:t>Where has the project reached? </a:t>
            </a:r>
            <a:endParaRPr b="1" i="1" sz="2590">
              <a:latin typeface="Verdana"/>
              <a:ea typeface="Verdana"/>
              <a:cs typeface="Verdana"/>
              <a:sym typeface="Verdana"/>
            </a:endParaRPr>
          </a:p>
          <a:p>
            <a:pPr indent="0" lvl="0" marL="109728" rtl="0" algn="l">
              <a:lnSpc>
                <a:spcPct val="90000"/>
              </a:lnSpc>
              <a:spcBef>
                <a:spcPts val="400"/>
              </a:spcBef>
              <a:spcAft>
                <a:spcPts val="0"/>
              </a:spcAft>
              <a:buSzPts val="1698"/>
              <a:buNone/>
            </a:pPr>
            <a:r>
              <a:t/>
            </a:r>
            <a:endParaRPr sz="2497">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698"/>
              <a:buNone/>
            </a:pPr>
            <a:r>
              <a:rPr lang="en-GB" sz="2497">
                <a:solidFill>
                  <a:srgbClr val="FF0000"/>
                </a:solidFill>
                <a:latin typeface="Verdana"/>
                <a:ea typeface="Verdana"/>
                <a:cs typeface="Verdana"/>
                <a:sym typeface="Verdana"/>
              </a:rPr>
              <a:t>Ground setting has been completed, the actual work has just begun.</a:t>
            </a:r>
            <a:endParaRPr/>
          </a:p>
          <a:p>
            <a:pPr indent="0" lvl="0" marL="109728" rtl="0" algn="l">
              <a:lnSpc>
                <a:spcPct val="90000"/>
              </a:lnSpc>
              <a:spcBef>
                <a:spcPts val="400"/>
              </a:spcBef>
              <a:spcAft>
                <a:spcPts val="0"/>
              </a:spcAft>
              <a:buSzPts val="1698"/>
              <a:buNone/>
            </a:pPr>
            <a:r>
              <a:t/>
            </a:r>
            <a:endParaRPr sz="2497">
              <a:solidFill>
                <a:srgbClr val="FF0000"/>
              </a:solidFill>
              <a:latin typeface="Verdana"/>
              <a:ea typeface="Verdana"/>
              <a:cs typeface="Verdana"/>
              <a:sym typeface="Verdana"/>
            </a:endParaRPr>
          </a:p>
          <a:p>
            <a:pPr indent="0" lvl="0" marL="109728" rtl="0" algn="l">
              <a:lnSpc>
                <a:spcPct val="90000"/>
              </a:lnSpc>
              <a:spcBef>
                <a:spcPts val="400"/>
              </a:spcBef>
              <a:spcAft>
                <a:spcPts val="0"/>
              </a:spcAft>
              <a:buSzPts val="1698"/>
              <a:buNone/>
            </a:pPr>
            <a:r>
              <a:rPr lang="en-GB" sz="2497">
                <a:solidFill>
                  <a:srgbClr val="FF0000"/>
                </a:solidFill>
                <a:latin typeface="Verdana"/>
                <a:ea typeface="Verdana"/>
                <a:cs typeface="Verdana"/>
                <a:sym typeface="Verdana"/>
              </a:rPr>
              <a:t>A lot of time and energy had to be invested to build the faith of the local community and then have access to the EMGs. </a:t>
            </a:r>
            <a:endParaRPr/>
          </a:p>
          <a:p>
            <a:pPr indent="0" lvl="0" marL="109728" rtl="0" algn="l">
              <a:lnSpc>
                <a:spcPct val="90000"/>
              </a:lnSpc>
              <a:spcBef>
                <a:spcPts val="400"/>
              </a:spcBef>
              <a:spcAft>
                <a:spcPts val="0"/>
              </a:spcAft>
              <a:buSzPts val="1698"/>
              <a:buNone/>
            </a:pPr>
            <a:r>
              <a:t/>
            </a:r>
            <a:endParaRPr sz="2497">
              <a:solidFill>
                <a:srgbClr val="FF0000"/>
              </a:solidFill>
              <a:latin typeface="Verdana"/>
              <a:ea typeface="Verdana"/>
              <a:cs typeface="Verdana"/>
              <a:sym typeface="Verdana"/>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The EMGs have been identified</a:t>
            </a:r>
            <a:endParaRPr sz="2497">
              <a:latin typeface="Verdana"/>
              <a:ea typeface="Verdana"/>
              <a:cs typeface="Verdana"/>
              <a:sym typeface="Verdana"/>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Spouses; Family &amp; Community groups formed – in moderation (needs more work)</a:t>
            </a:r>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The change-makers selected and trained.</a:t>
            </a:r>
            <a:endParaRPr/>
          </a:p>
          <a:p>
            <a:pPr indent="-256032" lvl="0" marL="365760" rtl="0" algn="l">
              <a:lnSpc>
                <a:spcPct val="90000"/>
              </a:lnSpc>
              <a:spcBef>
                <a:spcPts val="400"/>
              </a:spcBef>
              <a:spcAft>
                <a:spcPts val="0"/>
              </a:spcAft>
              <a:buSzPts val="1698"/>
              <a:buChar char="▶"/>
            </a:pPr>
            <a:r>
              <a:rPr lang="en-GB" sz="2497">
                <a:latin typeface="Verdana"/>
                <a:ea typeface="Verdana"/>
                <a:cs typeface="Verdana"/>
                <a:sym typeface="Verdana"/>
              </a:rPr>
              <a:t>Initial level talk with government initiated.</a:t>
            </a:r>
            <a:endParaRPr sz="2497">
              <a:latin typeface="Verdana"/>
              <a:ea typeface="Verdana"/>
              <a:cs typeface="Verdana"/>
              <a:sym typeface="Verdana"/>
            </a:endParaRPr>
          </a:p>
        </p:txBody>
      </p:sp>
      <p:sp>
        <p:nvSpPr>
          <p:cNvPr id="127" name="Google Shape;127;p17"/>
          <p:cNvSpPr txBox="1"/>
          <p:nvPr>
            <p:ph type="title"/>
          </p:nvPr>
        </p:nvSpPr>
        <p:spPr>
          <a:xfrm>
            <a:off x="457200" y="274638"/>
            <a:ext cx="8229600" cy="7159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18"/>
          <p:cNvSpPr txBox="1"/>
          <p:nvPr>
            <p:ph idx="1" type="body"/>
          </p:nvPr>
        </p:nvSpPr>
        <p:spPr>
          <a:xfrm>
            <a:off x="457200" y="914400"/>
            <a:ext cx="8229600" cy="5562600"/>
          </a:xfrm>
          <a:prstGeom prst="rect">
            <a:avLst/>
          </a:prstGeom>
          <a:noFill/>
          <a:ln>
            <a:noFill/>
          </a:ln>
        </p:spPr>
        <p:txBody>
          <a:bodyPr anchorCtr="0" anchor="t" bIns="45700" lIns="91425" spcFirstLastPara="1" rIns="91425" wrap="square" tIns="45700">
            <a:noAutofit/>
          </a:bodyPr>
          <a:lstStyle/>
          <a:p>
            <a:pPr indent="0" lvl="0" marL="109728" rtl="0" algn="l">
              <a:lnSpc>
                <a:spcPct val="90000"/>
              </a:lnSpc>
              <a:spcBef>
                <a:spcPts val="0"/>
              </a:spcBef>
              <a:spcAft>
                <a:spcPts val="0"/>
              </a:spcAft>
              <a:buSzPts val="1360"/>
              <a:buNone/>
            </a:pPr>
            <a:r>
              <a:rPr b="1" i="1" lang="en-GB" sz="2000">
                <a:latin typeface="Verdana"/>
                <a:ea typeface="Verdana"/>
                <a:cs typeface="Verdana"/>
                <a:sym typeface="Verdana"/>
              </a:rPr>
              <a:t>The Voices from the Ground</a:t>
            </a:r>
            <a:endParaRPr/>
          </a:p>
          <a:p>
            <a:pPr indent="0" lvl="0" marL="109728" rtl="0" algn="l">
              <a:lnSpc>
                <a:spcPct val="90000"/>
              </a:lnSpc>
              <a:spcBef>
                <a:spcPts val="400"/>
              </a:spcBef>
              <a:spcAft>
                <a:spcPts val="0"/>
              </a:spcAft>
              <a:buSzPts val="1360"/>
              <a:buNone/>
            </a:pPr>
            <a:r>
              <a:rPr b="1" lang="en-GB" sz="2000">
                <a:solidFill>
                  <a:srgbClr val="FF0000"/>
                </a:solidFill>
                <a:latin typeface="Verdana"/>
                <a:ea typeface="Verdana"/>
                <a:cs typeface="Verdana"/>
                <a:sym typeface="Verdana"/>
              </a:rPr>
              <a:t>EMGs:</a:t>
            </a:r>
            <a:endParaRPr/>
          </a:p>
          <a:p>
            <a:pPr indent="-256032" lvl="0" marL="365760" rtl="0" algn="l">
              <a:lnSpc>
                <a:spcPct val="90000"/>
              </a:lnSpc>
              <a:spcBef>
                <a:spcPts val="400"/>
              </a:spcBef>
              <a:spcAft>
                <a:spcPts val="0"/>
              </a:spcAft>
              <a:buSzPts val="1360"/>
              <a:buChar char="▶"/>
            </a:pPr>
            <a:r>
              <a:rPr b="1" lang="en-GB" sz="2000">
                <a:solidFill>
                  <a:srgbClr val="00B0F0"/>
                </a:solidFill>
                <a:latin typeface="Verdana"/>
                <a:ea typeface="Verdana"/>
                <a:cs typeface="Verdana"/>
                <a:sym typeface="Verdana"/>
              </a:rPr>
              <a:t>“IMAGE has changed our lives, brought us HOPE”</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They are DARING to DREAM</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EMGs are enjoying the little space of freedom that IMAGE has created –stepping out of their houses, attend meetings, making friends, reaching out to the field staff and ASHA workers. </a:t>
            </a:r>
            <a:endParaRPr sz="2000">
              <a:latin typeface="Verdana"/>
              <a:ea typeface="Verdana"/>
              <a:cs typeface="Verdana"/>
              <a:sym typeface="Verdana"/>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IMAGE made them aware of their own selves and that of others - they feel connected.</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They are taking care of themselves</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The attitude of the immediate family members and local community are gradually changing- at a snail-pace.</a:t>
            </a:r>
            <a:endParaRPr sz="2000">
              <a:latin typeface="Verdana"/>
              <a:ea typeface="Verdana"/>
              <a:cs typeface="Verdana"/>
              <a:sym typeface="Verdana"/>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Better understanding of Hygiene</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Hungry for Economic Independence</a:t>
            </a:r>
            <a:endParaRPr/>
          </a:p>
          <a:p>
            <a:pPr indent="-256032" lvl="0" marL="365760" rtl="0" algn="l">
              <a:lnSpc>
                <a:spcPct val="90000"/>
              </a:lnSpc>
              <a:spcBef>
                <a:spcPts val="400"/>
              </a:spcBef>
              <a:spcAft>
                <a:spcPts val="0"/>
              </a:spcAft>
              <a:buSzPts val="1360"/>
              <a:buChar char="▶"/>
            </a:pPr>
            <a:r>
              <a:rPr lang="en-GB" sz="2000">
                <a:latin typeface="Verdana"/>
                <a:ea typeface="Verdana"/>
                <a:cs typeface="Verdana"/>
                <a:sym typeface="Verdana"/>
              </a:rPr>
              <a:t>Health and Nutrition needs special attention. Most suffering from anaemia, look pale and lifeless.</a:t>
            </a:r>
            <a:endParaRPr sz="2000">
              <a:latin typeface="Verdana"/>
              <a:ea typeface="Verdana"/>
              <a:cs typeface="Verdana"/>
              <a:sym typeface="Verdana"/>
            </a:endParaRPr>
          </a:p>
          <a:p>
            <a:pPr indent="-169671" lvl="0" marL="365760" rtl="0" algn="l">
              <a:lnSpc>
                <a:spcPct val="90000"/>
              </a:lnSpc>
              <a:spcBef>
                <a:spcPts val="400"/>
              </a:spcBef>
              <a:spcAft>
                <a:spcPts val="0"/>
              </a:spcAft>
              <a:buSzPts val="1360"/>
              <a:buNone/>
            </a:pPr>
            <a:r>
              <a:t/>
            </a:r>
            <a:endParaRPr sz="2000">
              <a:latin typeface="Verdana"/>
              <a:ea typeface="Verdana"/>
              <a:cs typeface="Verdana"/>
              <a:sym typeface="Verdana"/>
            </a:endParaRPr>
          </a:p>
        </p:txBody>
      </p:sp>
      <p:sp>
        <p:nvSpPr>
          <p:cNvPr id="133" name="Google Shape;133;p18"/>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9"/>
          <p:cNvSpPr txBox="1"/>
          <p:nvPr>
            <p:ph idx="1" type="body"/>
          </p:nvPr>
        </p:nvSpPr>
        <p:spPr>
          <a:xfrm>
            <a:off x="457200" y="1066800"/>
            <a:ext cx="8229600" cy="53340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360"/>
              <a:buNone/>
            </a:pPr>
            <a:r>
              <a:rPr b="1" i="1" lang="en-GB" sz="2000">
                <a:latin typeface="Verdana"/>
                <a:ea typeface="Verdana"/>
                <a:cs typeface="Verdana"/>
                <a:sym typeface="Verdana"/>
              </a:rPr>
              <a:t>The Voices from the Ground</a:t>
            </a:r>
            <a:endParaRPr/>
          </a:p>
          <a:p>
            <a:pPr indent="0" lvl="0" marL="109728" rtl="0" algn="l">
              <a:spcBef>
                <a:spcPts val="40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spcBef>
                <a:spcPts val="400"/>
              </a:spcBef>
              <a:spcAft>
                <a:spcPts val="0"/>
              </a:spcAft>
              <a:buSzPts val="1360"/>
              <a:buNone/>
            </a:pPr>
            <a:r>
              <a:rPr b="1" lang="en-GB" sz="2000">
                <a:solidFill>
                  <a:srgbClr val="FF0000"/>
                </a:solidFill>
                <a:latin typeface="Verdana"/>
                <a:ea typeface="Verdana"/>
                <a:cs typeface="Verdana"/>
                <a:sym typeface="Verdana"/>
              </a:rPr>
              <a:t>Spouse &amp; Family &amp; Community</a:t>
            </a:r>
            <a:endParaRPr/>
          </a:p>
          <a:p>
            <a:pPr indent="0" lvl="0" marL="109728" rtl="0" algn="l">
              <a:spcBef>
                <a:spcPts val="400"/>
              </a:spcBef>
              <a:spcAft>
                <a:spcPts val="0"/>
              </a:spcAft>
              <a:buSzPts val="1360"/>
              <a:buNone/>
            </a:pPr>
            <a:r>
              <a:t/>
            </a:r>
            <a:endParaRPr sz="2000">
              <a:solidFill>
                <a:srgbClr val="FF0000"/>
              </a:solidFill>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Spouses and family members are gradually accepting the work with the EMGs, but a lot remains to be done.</a:t>
            </a:r>
            <a:endParaRPr/>
          </a:p>
          <a:p>
            <a:pPr indent="-256032" lvl="0" marL="365760" rtl="0" algn="l">
              <a:spcBef>
                <a:spcPts val="400"/>
              </a:spcBef>
              <a:spcAft>
                <a:spcPts val="0"/>
              </a:spcAft>
              <a:buSzPts val="1360"/>
              <a:buChar char="▶"/>
            </a:pPr>
            <a:r>
              <a:rPr lang="en-GB" sz="2000">
                <a:latin typeface="Verdana"/>
                <a:ea typeface="Verdana"/>
                <a:cs typeface="Verdana"/>
                <a:sym typeface="Verdana"/>
              </a:rPr>
              <a:t>Community elders are also slowly supporting the cause but again a lot of work has to be done with them. </a:t>
            </a:r>
            <a:endParaRPr/>
          </a:p>
          <a:p>
            <a:pPr indent="-256032" lvl="0" marL="365760" rtl="0" algn="l">
              <a:spcBef>
                <a:spcPts val="400"/>
              </a:spcBef>
              <a:spcAft>
                <a:spcPts val="0"/>
              </a:spcAft>
              <a:buSzPts val="1360"/>
              <a:buChar char="▶"/>
            </a:pPr>
            <a:r>
              <a:rPr lang="en-GB" sz="2000">
                <a:latin typeface="Verdana"/>
                <a:ea typeface="Verdana"/>
                <a:cs typeface="Verdana"/>
                <a:sym typeface="Verdana"/>
              </a:rPr>
              <a:t>Most spouses and in-laws who are supporting the EMGs - primary expectation is means of livelihood - financial support </a:t>
            </a:r>
            <a:endParaRPr/>
          </a:p>
          <a:p>
            <a:pPr indent="-256032" lvl="0" marL="365760" rtl="0" algn="l">
              <a:spcBef>
                <a:spcPts val="400"/>
              </a:spcBef>
              <a:spcAft>
                <a:spcPts val="0"/>
              </a:spcAft>
              <a:buSzPts val="1360"/>
              <a:buChar char="▶"/>
            </a:pPr>
            <a:r>
              <a:rPr lang="en-GB" sz="2000">
                <a:latin typeface="Verdana"/>
                <a:ea typeface="Verdana"/>
                <a:cs typeface="Verdana"/>
                <a:sym typeface="Verdana"/>
              </a:rPr>
              <a:t>The Panchayat members are supporting the cause and prohibiting CMs.</a:t>
            </a:r>
            <a:endParaRPr sz="2000">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Certain Panchayats have been declared as CM free</a:t>
            </a:r>
            <a:endParaRPr/>
          </a:p>
        </p:txBody>
      </p:sp>
      <p:sp>
        <p:nvSpPr>
          <p:cNvPr id="139" name="Google Shape;139;p19"/>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0"/>
          <p:cNvSpPr txBox="1"/>
          <p:nvPr>
            <p:ph idx="1" type="body"/>
          </p:nvPr>
        </p:nvSpPr>
        <p:spPr>
          <a:xfrm>
            <a:off x="457200" y="914400"/>
            <a:ext cx="8229600" cy="55626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360"/>
              <a:buNone/>
            </a:pPr>
            <a:r>
              <a:rPr b="1" i="1" lang="en-GB" sz="2000">
                <a:latin typeface="Verdana"/>
                <a:ea typeface="Verdana"/>
                <a:cs typeface="Verdana"/>
                <a:sym typeface="Verdana"/>
              </a:rPr>
              <a:t>The Voices from the Ground</a:t>
            </a:r>
            <a:endParaRPr/>
          </a:p>
          <a:p>
            <a:pPr indent="0" lvl="0" marL="109728" rtl="0" algn="l">
              <a:spcBef>
                <a:spcPts val="400"/>
              </a:spcBef>
              <a:spcAft>
                <a:spcPts val="0"/>
              </a:spcAft>
              <a:buSzPts val="1428"/>
              <a:buNone/>
            </a:pPr>
            <a:r>
              <a:rPr b="1" lang="en-GB" sz="2100">
                <a:solidFill>
                  <a:srgbClr val="FF0000"/>
                </a:solidFill>
                <a:latin typeface="Verdana"/>
                <a:ea typeface="Verdana"/>
                <a:cs typeface="Verdana"/>
                <a:sym typeface="Verdana"/>
              </a:rPr>
              <a:t>Health Inspectors &amp; Block Health Education Officers about EMGs: 1</a:t>
            </a:r>
            <a:r>
              <a:rPr b="1" baseline="30000" lang="en-GB" sz="2100">
                <a:solidFill>
                  <a:srgbClr val="FF0000"/>
                </a:solidFill>
                <a:latin typeface="Verdana"/>
                <a:ea typeface="Verdana"/>
                <a:cs typeface="Verdana"/>
                <a:sym typeface="Verdana"/>
              </a:rPr>
              <a:t>st</a:t>
            </a:r>
            <a:r>
              <a:rPr b="1" lang="en-GB" sz="2100">
                <a:solidFill>
                  <a:srgbClr val="FF0000"/>
                </a:solidFill>
                <a:latin typeface="Verdana"/>
                <a:ea typeface="Verdana"/>
                <a:cs typeface="Verdana"/>
                <a:sym typeface="Verdana"/>
              </a:rPr>
              <a:t> slide</a:t>
            </a:r>
            <a:endParaRPr/>
          </a:p>
          <a:p>
            <a:pPr indent="-256032" lvl="0" marL="365760" rtl="0" algn="l">
              <a:spcBef>
                <a:spcPts val="400"/>
              </a:spcBef>
              <a:spcAft>
                <a:spcPts val="0"/>
              </a:spcAft>
              <a:buSzPts val="1360"/>
              <a:buChar char="▶"/>
            </a:pPr>
            <a:r>
              <a:rPr lang="en-GB" sz="2000">
                <a:latin typeface="Verdana"/>
                <a:ea typeface="Verdana"/>
                <a:cs typeface="Verdana"/>
                <a:sym typeface="Verdana"/>
              </a:rPr>
              <a:t>Slow progress and changes happening within the communities – the EMGs are much more conscious of hygiene and attending regular health check-ups.</a:t>
            </a:r>
            <a:endParaRPr/>
          </a:p>
          <a:p>
            <a:pPr indent="-256032" lvl="0" marL="365760" rtl="0" algn="l">
              <a:spcBef>
                <a:spcPts val="400"/>
              </a:spcBef>
              <a:spcAft>
                <a:spcPts val="0"/>
              </a:spcAft>
              <a:buSzPts val="1360"/>
              <a:buChar char="▶"/>
            </a:pPr>
            <a:r>
              <a:rPr lang="en-GB" sz="2000">
                <a:latin typeface="Verdana"/>
                <a:ea typeface="Verdana"/>
                <a:cs typeface="Verdana"/>
                <a:sym typeface="Verdana"/>
              </a:rPr>
              <a:t>EMGs and their spouses are much more aware about family planning. </a:t>
            </a:r>
            <a:endParaRPr sz="2000">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The spacing between two children has improved. But a lot more needs to be done. </a:t>
            </a:r>
            <a:endParaRPr sz="2000">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Backward communities are slowly changing their customary practices which are detrimental to health and hygiene. </a:t>
            </a:r>
            <a:endParaRPr sz="2000">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In the project areas, major shift in focus towards the health care of the ANCs, PNCs, use of toilets, importance of breastfeeding and some basic understanding on gender. </a:t>
            </a:r>
            <a:endParaRPr sz="2000">
              <a:latin typeface="Verdana"/>
              <a:ea typeface="Verdana"/>
              <a:cs typeface="Verdana"/>
              <a:sym typeface="Verdana"/>
            </a:endParaRPr>
          </a:p>
        </p:txBody>
      </p:sp>
      <p:sp>
        <p:nvSpPr>
          <p:cNvPr id="145" name="Google Shape;145;p20"/>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1"/>
          <p:cNvSpPr txBox="1"/>
          <p:nvPr>
            <p:ph idx="1" type="body"/>
          </p:nvPr>
        </p:nvSpPr>
        <p:spPr>
          <a:xfrm>
            <a:off x="457200" y="914400"/>
            <a:ext cx="8229600" cy="5562600"/>
          </a:xfrm>
          <a:prstGeom prst="rect">
            <a:avLst/>
          </a:prstGeom>
          <a:noFill/>
          <a:ln>
            <a:noFill/>
          </a:ln>
        </p:spPr>
        <p:txBody>
          <a:bodyPr anchorCtr="0" anchor="t" bIns="45700" lIns="91425" spcFirstLastPara="1" rIns="91425" wrap="square" tIns="45700">
            <a:noAutofit/>
          </a:bodyPr>
          <a:lstStyle/>
          <a:p>
            <a:pPr indent="0" lvl="0" marL="109728" rtl="0" algn="l">
              <a:spcBef>
                <a:spcPts val="0"/>
              </a:spcBef>
              <a:spcAft>
                <a:spcPts val="0"/>
              </a:spcAft>
              <a:buSzPts val="1360"/>
              <a:buNone/>
            </a:pPr>
            <a:r>
              <a:rPr b="1" i="1" lang="en-GB" sz="2000">
                <a:latin typeface="Verdana"/>
                <a:ea typeface="Verdana"/>
                <a:cs typeface="Verdana"/>
                <a:sym typeface="Verdana"/>
              </a:rPr>
              <a:t>The Voices from the Ground</a:t>
            </a:r>
            <a:endParaRPr/>
          </a:p>
          <a:p>
            <a:pPr indent="0" lvl="0" marL="109728" rtl="0" algn="l">
              <a:spcBef>
                <a:spcPts val="400"/>
              </a:spcBef>
              <a:spcAft>
                <a:spcPts val="0"/>
              </a:spcAft>
              <a:buSzPts val="1360"/>
              <a:buNone/>
            </a:pPr>
            <a:r>
              <a:t/>
            </a:r>
            <a:endParaRPr b="1" sz="2000">
              <a:solidFill>
                <a:srgbClr val="FF0000"/>
              </a:solidFill>
              <a:latin typeface="Verdana"/>
              <a:ea typeface="Verdana"/>
              <a:cs typeface="Verdana"/>
              <a:sym typeface="Verdana"/>
            </a:endParaRPr>
          </a:p>
          <a:p>
            <a:pPr indent="0" lvl="0" marL="109728" rtl="0" algn="l">
              <a:spcBef>
                <a:spcPts val="400"/>
              </a:spcBef>
              <a:spcAft>
                <a:spcPts val="0"/>
              </a:spcAft>
              <a:buSzPts val="1428"/>
              <a:buNone/>
            </a:pPr>
            <a:r>
              <a:rPr b="1" lang="en-GB" sz="2100">
                <a:solidFill>
                  <a:srgbClr val="FF0000"/>
                </a:solidFill>
                <a:latin typeface="Verdana"/>
                <a:ea typeface="Verdana"/>
                <a:cs typeface="Verdana"/>
                <a:sym typeface="Verdana"/>
              </a:rPr>
              <a:t>Health Inspectors &amp; Block Health Education Officers about EMGs: 2</a:t>
            </a:r>
            <a:r>
              <a:rPr b="1" baseline="30000" lang="en-GB" sz="2100">
                <a:solidFill>
                  <a:srgbClr val="FF0000"/>
                </a:solidFill>
                <a:latin typeface="Verdana"/>
                <a:ea typeface="Verdana"/>
                <a:cs typeface="Verdana"/>
                <a:sym typeface="Verdana"/>
              </a:rPr>
              <a:t>nd</a:t>
            </a:r>
            <a:r>
              <a:rPr b="1" lang="en-GB" sz="2100">
                <a:solidFill>
                  <a:srgbClr val="FF0000"/>
                </a:solidFill>
                <a:latin typeface="Verdana"/>
                <a:ea typeface="Verdana"/>
                <a:cs typeface="Verdana"/>
                <a:sym typeface="Verdana"/>
              </a:rPr>
              <a:t> slide</a:t>
            </a:r>
            <a:endParaRPr/>
          </a:p>
          <a:p>
            <a:pPr indent="0" lvl="0" marL="109728" rtl="0" algn="l">
              <a:spcBef>
                <a:spcPts val="400"/>
              </a:spcBef>
              <a:spcAft>
                <a:spcPts val="0"/>
              </a:spcAft>
              <a:buSzPts val="1360"/>
              <a:buNone/>
            </a:pPr>
            <a:r>
              <a:t/>
            </a:r>
            <a:endParaRPr b="1" sz="2000">
              <a:solidFill>
                <a:srgbClr val="FF0000"/>
              </a:solidFill>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Project has helped in building a bridge between government schemes and the work undertaken by NGOs. </a:t>
            </a:r>
            <a:endParaRPr sz="2000">
              <a:latin typeface="Verdana"/>
              <a:ea typeface="Verdana"/>
              <a:cs typeface="Verdana"/>
              <a:sym typeface="Verdana"/>
            </a:endParaRPr>
          </a:p>
          <a:p>
            <a:pPr indent="-256032" lvl="0" marL="365760" rtl="0" algn="l">
              <a:spcBef>
                <a:spcPts val="400"/>
              </a:spcBef>
              <a:spcAft>
                <a:spcPts val="0"/>
              </a:spcAft>
              <a:buSzPts val="1360"/>
              <a:buChar char="▶"/>
            </a:pPr>
            <a:r>
              <a:rPr lang="en-GB" sz="2000">
                <a:latin typeface="Verdana"/>
                <a:ea typeface="Verdana"/>
                <a:cs typeface="Verdana"/>
                <a:sym typeface="Verdana"/>
              </a:rPr>
              <a:t>Working together is facilitating to build a structure that will stand by and support the EMGs and empower the community.</a:t>
            </a:r>
            <a:endParaRPr sz="2000">
              <a:latin typeface="Verdana"/>
              <a:ea typeface="Verdana"/>
              <a:cs typeface="Verdana"/>
              <a:sym typeface="Verdana"/>
            </a:endParaRPr>
          </a:p>
          <a:p>
            <a:pPr indent="0" lvl="0" marL="109728" rtl="0" algn="l">
              <a:spcBef>
                <a:spcPts val="400"/>
              </a:spcBef>
              <a:spcAft>
                <a:spcPts val="0"/>
              </a:spcAft>
              <a:buSzPts val="1360"/>
              <a:buNone/>
            </a:pPr>
            <a:r>
              <a:t/>
            </a:r>
            <a:endParaRPr b="1" sz="2000">
              <a:latin typeface="Verdana"/>
              <a:ea typeface="Verdana"/>
              <a:cs typeface="Verdana"/>
              <a:sym typeface="Verdana"/>
            </a:endParaRPr>
          </a:p>
          <a:p>
            <a:pPr indent="0" lvl="0" marL="109728" rtl="0" algn="l">
              <a:spcBef>
                <a:spcPts val="400"/>
              </a:spcBef>
              <a:spcAft>
                <a:spcPts val="0"/>
              </a:spcAft>
              <a:buSzPts val="1360"/>
              <a:buNone/>
            </a:pPr>
            <a:r>
              <a:rPr b="1" lang="en-GB" sz="2000">
                <a:latin typeface="Verdana"/>
                <a:ea typeface="Verdana"/>
                <a:cs typeface="Verdana"/>
                <a:sym typeface="Verdana"/>
              </a:rPr>
              <a:t>The identified Change- makers are from ICDS and Dept. of Health  – Anganwadi teachers, ASHA workers and ANMs.</a:t>
            </a:r>
            <a:endParaRPr b="1" sz="2000">
              <a:latin typeface="Verdana"/>
              <a:ea typeface="Verdana"/>
              <a:cs typeface="Verdana"/>
              <a:sym typeface="Verdana"/>
            </a:endParaRPr>
          </a:p>
          <a:p>
            <a:pPr indent="-169671" lvl="0" marL="365760" rtl="0" algn="l">
              <a:spcBef>
                <a:spcPts val="400"/>
              </a:spcBef>
              <a:spcAft>
                <a:spcPts val="0"/>
              </a:spcAft>
              <a:buSzPts val="1360"/>
              <a:buNone/>
            </a:pPr>
            <a:r>
              <a:t/>
            </a:r>
            <a:endParaRPr sz="2000"/>
          </a:p>
        </p:txBody>
      </p:sp>
      <p:sp>
        <p:nvSpPr>
          <p:cNvPr id="151" name="Google Shape;151;p21"/>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Verdana"/>
              <a:buNone/>
            </a:pPr>
            <a:r>
              <a:rPr lang="en-GB" sz="2800">
                <a:latin typeface="Verdana"/>
                <a:ea typeface="Verdana"/>
                <a:cs typeface="Verdana"/>
                <a:sym typeface="Verdana"/>
              </a:rPr>
              <a:t>Review of IMAGE –K (Jan-Nov 2018)</a:t>
            </a:r>
            <a:endParaRPr sz="2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